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49" r:id="rId1"/>
  </p:sldMasterIdLst>
  <p:notesMasterIdLst>
    <p:notesMasterId r:id="rId23"/>
  </p:notesMasterIdLst>
  <p:handoutMasterIdLst>
    <p:handoutMasterId r:id="rId24"/>
  </p:handoutMasterIdLst>
  <p:sldIdLst>
    <p:sldId id="333" r:id="rId2"/>
    <p:sldId id="361" r:id="rId3"/>
    <p:sldId id="326" r:id="rId4"/>
    <p:sldId id="325" r:id="rId5"/>
    <p:sldId id="341" r:id="rId6"/>
    <p:sldId id="278" r:id="rId7"/>
    <p:sldId id="305" r:id="rId8"/>
    <p:sldId id="310" r:id="rId9"/>
    <p:sldId id="321" r:id="rId10"/>
    <p:sldId id="336" r:id="rId11"/>
    <p:sldId id="300" r:id="rId12"/>
    <p:sldId id="360" r:id="rId13"/>
    <p:sldId id="331" r:id="rId14"/>
    <p:sldId id="339" r:id="rId15"/>
    <p:sldId id="357" r:id="rId16"/>
    <p:sldId id="280" r:id="rId17"/>
    <p:sldId id="337" r:id="rId18"/>
    <p:sldId id="306" r:id="rId19"/>
    <p:sldId id="358" r:id="rId20"/>
    <p:sldId id="335" r:id="rId21"/>
    <p:sldId id="295" r:id="rId22"/>
  </p:sldIdLst>
  <p:sldSz cx="12192000" cy="6858000"/>
  <p:notesSz cx="6805613" cy="9944100"/>
  <p:defaultTextStyle>
    <a:defPPr>
      <a:defRPr lang="it-IT"/>
    </a:defPPr>
    <a:lvl1pPr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5pPr>
    <a:lvl6pPr marL="2286000" algn="l" defTabSz="914400" rtl="0" eaLnBrk="1" latinLnBrk="0" hangingPunct="1">
      <a:defRPr kern="1200">
        <a:solidFill>
          <a:schemeClr val="tx1"/>
        </a:solidFill>
        <a:latin typeface="Corbel" panose="020B0503020204020204" pitchFamily="34" charset="0"/>
        <a:ea typeface="+mn-ea"/>
        <a:cs typeface="+mn-cs"/>
      </a:defRPr>
    </a:lvl6pPr>
    <a:lvl7pPr marL="2743200" algn="l" defTabSz="914400" rtl="0" eaLnBrk="1" latinLnBrk="0" hangingPunct="1">
      <a:defRPr kern="1200">
        <a:solidFill>
          <a:schemeClr val="tx1"/>
        </a:solidFill>
        <a:latin typeface="Corbel" panose="020B0503020204020204" pitchFamily="34" charset="0"/>
        <a:ea typeface="+mn-ea"/>
        <a:cs typeface="+mn-cs"/>
      </a:defRPr>
    </a:lvl7pPr>
    <a:lvl8pPr marL="3200400" algn="l" defTabSz="914400" rtl="0" eaLnBrk="1" latinLnBrk="0" hangingPunct="1">
      <a:defRPr kern="1200">
        <a:solidFill>
          <a:schemeClr val="tx1"/>
        </a:solidFill>
        <a:latin typeface="Corbel" panose="020B0503020204020204" pitchFamily="34" charset="0"/>
        <a:ea typeface="+mn-ea"/>
        <a:cs typeface="+mn-cs"/>
      </a:defRPr>
    </a:lvl8pPr>
    <a:lvl9pPr marL="3657600" algn="l" defTabSz="914400" rtl="0" eaLnBrk="1" latinLnBrk="0" hangingPunct="1">
      <a:defRPr kern="1200">
        <a:solidFill>
          <a:schemeClr val="tx1"/>
        </a:solidFill>
        <a:latin typeface="Corbel" panose="020B050302020402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75558"/>
    <a:srgbClr val="242852"/>
    <a:srgbClr val="FF9900"/>
    <a:srgbClr val="FFCC00"/>
    <a:srgbClr val="D4E5F7"/>
    <a:srgbClr val="CCECFF"/>
    <a:srgbClr val="FFFF00"/>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72" autoAdjust="0"/>
    <p:restoredTop sz="91243" autoAdjust="0"/>
  </p:normalViewPr>
  <p:slideViewPr>
    <p:cSldViewPr snapToGrid="0">
      <p:cViewPr varScale="1">
        <p:scale>
          <a:sx n="99" d="100"/>
          <a:sy n="99" d="100"/>
        </p:scale>
        <p:origin x="-312" y="-90"/>
      </p:cViewPr>
      <p:guideLst>
        <p:guide orient="horz" pos="2160"/>
        <p:guide pos="3840"/>
      </p:guideLst>
    </p:cSldViewPr>
  </p:slideViewPr>
  <p:outlineViewPr>
    <p:cViewPr>
      <p:scale>
        <a:sx n="33" d="100"/>
        <a:sy n="33" d="100"/>
      </p:scale>
      <p:origin x="0" y="544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4C2D38-8D5F-49BF-A75B-F90AE6F7012E}" type="doc">
      <dgm:prSet loTypeId="urn:microsoft.com/office/officeart/2005/8/layout/cycle3" loCatId="cycle" qsTypeId="urn:microsoft.com/office/officeart/2005/8/quickstyle/3d2" qsCatId="3D" csTypeId="urn:microsoft.com/office/officeart/2005/8/colors/colorful2" csCatId="colorful" phldr="1"/>
      <dgm:spPr/>
      <dgm:t>
        <a:bodyPr/>
        <a:lstStyle/>
        <a:p>
          <a:endParaRPr lang="it-IT"/>
        </a:p>
      </dgm:t>
    </dgm:pt>
    <dgm:pt modelId="{DCBCC88F-864A-4061-AB55-9250A1E95604}">
      <dgm:prSet phldrT="[Testo]" custT="1"/>
      <dgm:spPr>
        <a:xfrm>
          <a:off x="3211572" y="52830"/>
          <a:ext cx="809852" cy="695116"/>
        </a:xfr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nSpc>
              <a:spcPct val="100000"/>
            </a:lnSpc>
            <a:spcAft>
              <a:spcPts val="0"/>
            </a:spcAft>
          </a:pPr>
          <a:r>
            <a:rPr lang="it-IT" sz="1600" b="1"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Legge </a:t>
          </a:r>
          <a:br>
            <a:rPr lang="it-IT" sz="1600" b="1"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br>
          <a:r>
            <a:rPr lang="it-IT" sz="1600" b="1"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n. 69/2009 art.11 e D.lgs. n. 153/2009</a:t>
          </a:r>
        </a:p>
      </dgm:t>
    </dgm:pt>
    <dgm:pt modelId="{7C42BF7A-74FF-4D60-AE29-141242375810}" type="parTrans" cxnId="{8A09A21A-764E-4FD2-8B6A-AD02C47441AC}">
      <dgm:prSet/>
      <dgm:spPr/>
      <dgm:t>
        <a:bodyPr/>
        <a:lstStyle/>
        <a:p>
          <a:endParaRPr lang="it-IT" sz="1600" b="1">
            <a:solidFill>
              <a:srgbClr val="FFFFFF"/>
            </a:solidFill>
            <a:effectLst>
              <a:outerShdw blurRad="38100" dist="38100" dir="2700000" algn="tl">
                <a:srgbClr val="000000">
                  <a:alpha val="43137"/>
                </a:srgbClr>
              </a:outerShdw>
            </a:effectLst>
            <a:latin typeface="Corbel" panose="020B0503020204020204" pitchFamily="34" charset="0"/>
          </a:endParaRPr>
        </a:p>
      </dgm:t>
    </dgm:pt>
    <dgm:pt modelId="{2B67A2F3-C19B-4D85-9469-3149C8127C71}" type="sibTrans" cxnId="{8A09A21A-764E-4FD2-8B6A-AD02C47441AC}">
      <dgm:prSet/>
      <dgm:spPr>
        <a:xfrm flipH="1" flipV="1">
          <a:off x="-111505" y="1899233"/>
          <a:ext cx="223011" cy="85275"/>
        </a:xfrm>
        <a:gradFill rotWithShape="0">
          <a:gsLst>
            <a:gs pos="0">
              <a:srgbClr val="C0504D">
                <a:tint val="40000"/>
                <a:hueOff val="0"/>
                <a:satOff val="0"/>
                <a:lumOff val="0"/>
                <a:alphaOff val="0"/>
                <a:shade val="51000"/>
                <a:satMod val="130000"/>
              </a:srgbClr>
            </a:gs>
            <a:gs pos="80000">
              <a:srgbClr val="C0504D">
                <a:tint val="40000"/>
                <a:hueOff val="0"/>
                <a:satOff val="0"/>
                <a:lumOff val="0"/>
                <a:alphaOff val="0"/>
                <a:shade val="93000"/>
                <a:satMod val="130000"/>
              </a:srgbClr>
            </a:gs>
            <a:gs pos="100000">
              <a:srgbClr val="C0504D">
                <a:tint val="40000"/>
                <a:hueOff val="0"/>
                <a:satOff val="0"/>
                <a:lumOff val="0"/>
                <a:alphaOff val="0"/>
                <a:shade val="94000"/>
                <a:satMod val="135000"/>
              </a:srgb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ysClr val="window" lastClr="FFFFFF"/>
          </a:contourClr>
        </a:sp3d>
      </dgm:spPr>
      <dgm:t>
        <a:bodyPr/>
        <a:lstStyle/>
        <a:p>
          <a:endParaRPr lang="it-IT" sz="1600" b="1">
            <a:solidFill>
              <a:srgbClr val="FFFFFF"/>
            </a:solidFill>
            <a:effectLst>
              <a:outerShdw blurRad="38100" dist="38100" dir="2700000" algn="tl">
                <a:srgbClr val="000000">
                  <a:alpha val="43137"/>
                </a:srgbClr>
              </a:outerShdw>
            </a:effectLst>
            <a:latin typeface="Corbel" panose="020B0503020204020204" pitchFamily="34" charset="0"/>
          </a:endParaRPr>
        </a:p>
      </dgm:t>
    </dgm:pt>
    <dgm:pt modelId="{E6BF5A42-E289-4D64-AB5E-CCA7710C6C84}">
      <dgm:prSet phldrT="[Testo]" custT="1"/>
      <dgm:spPr>
        <a:xfrm>
          <a:off x="4704867" y="3231923"/>
          <a:ext cx="1926121" cy="486263"/>
        </a:xfr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nSpc>
              <a:spcPct val="100000"/>
            </a:lnSpc>
            <a:spcAft>
              <a:spcPts val="0"/>
            </a:spcAft>
          </a:pPr>
          <a:r>
            <a:rPr lang="it-IT" sz="1600" b="1"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Atto indirizzo dell’8.03.2017 Conferenza Regioni per rinnovo convenzione</a:t>
          </a:r>
        </a:p>
      </dgm:t>
    </dgm:pt>
    <dgm:pt modelId="{8334323F-3275-44B8-AFD4-6C5EE3CF8DA6}" type="parTrans" cxnId="{13E801BD-03E2-4D7E-938A-DFB649BC47C3}">
      <dgm:prSet/>
      <dgm:spPr/>
      <dgm:t>
        <a:bodyPr/>
        <a:lstStyle/>
        <a:p>
          <a:endParaRPr lang="it-IT" sz="1600" b="1">
            <a:solidFill>
              <a:srgbClr val="FFFFFF"/>
            </a:solidFill>
            <a:effectLst>
              <a:outerShdw blurRad="38100" dist="38100" dir="2700000" algn="tl">
                <a:srgbClr val="000000">
                  <a:alpha val="43137"/>
                </a:srgbClr>
              </a:outerShdw>
            </a:effectLst>
            <a:latin typeface="Corbel" panose="020B0503020204020204" pitchFamily="34" charset="0"/>
          </a:endParaRPr>
        </a:p>
      </dgm:t>
    </dgm:pt>
    <dgm:pt modelId="{C21DA88B-F6AB-4137-8FAF-019D1BFF1770}" type="sibTrans" cxnId="{13E801BD-03E2-4D7E-938A-DFB649BC47C3}">
      <dgm:prSet/>
      <dgm:spPr/>
      <dgm:t>
        <a:bodyPr/>
        <a:lstStyle/>
        <a:p>
          <a:endParaRPr lang="it-IT" sz="1600" b="1">
            <a:solidFill>
              <a:srgbClr val="FFFFFF"/>
            </a:solidFill>
            <a:effectLst>
              <a:outerShdw blurRad="38100" dist="38100" dir="2700000" algn="tl">
                <a:srgbClr val="000000">
                  <a:alpha val="43137"/>
                </a:srgbClr>
              </a:outerShdw>
            </a:effectLst>
            <a:latin typeface="Corbel" panose="020B0503020204020204" pitchFamily="34" charset="0"/>
          </a:endParaRPr>
        </a:p>
      </dgm:t>
    </dgm:pt>
    <dgm:pt modelId="{B35D5BD9-DCE9-4065-8D07-556FA911C416}">
      <dgm:prSet phldrT="[Testo]" custT="1"/>
      <dgm:spPr>
        <a:xfrm>
          <a:off x="4533276" y="3838270"/>
          <a:ext cx="1579309" cy="397617"/>
        </a:xfr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nSpc>
              <a:spcPct val="100000"/>
            </a:lnSpc>
            <a:spcAft>
              <a:spcPts val="0"/>
            </a:spcAft>
          </a:pPr>
          <a:r>
            <a:rPr lang="it-IT" sz="1600" b="1"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Emendamenti legge stabilità 2016 e legge di bilancio 2018</a:t>
          </a:r>
        </a:p>
      </dgm:t>
    </dgm:pt>
    <dgm:pt modelId="{7F98107A-90E4-44E4-811C-6350A6771078}" type="parTrans" cxnId="{D690939E-E7CC-4BF1-BAF3-2BB3CA2AD759}">
      <dgm:prSet/>
      <dgm:spPr/>
      <dgm:t>
        <a:bodyPr/>
        <a:lstStyle/>
        <a:p>
          <a:endParaRPr lang="it-IT" sz="1600" b="1">
            <a:solidFill>
              <a:srgbClr val="FFFFFF"/>
            </a:solidFill>
            <a:effectLst>
              <a:outerShdw blurRad="38100" dist="38100" dir="2700000" algn="tl">
                <a:srgbClr val="000000">
                  <a:alpha val="43137"/>
                </a:srgbClr>
              </a:outerShdw>
            </a:effectLst>
            <a:latin typeface="Corbel" panose="020B0503020204020204" pitchFamily="34" charset="0"/>
          </a:endParaRPr>
        </a:p>
      </dgm:t>
    </dgm:pt>
    <dgm:pt modelId="{DDA8CE8A-A818-4D69-83B8-4A5F2FED0D31}" type="sibTrans" cxnId="{D690939E-E7CC-4BF1-BAF3-2BB3CA2AD759}">
      <dgm:prSet/>
      <dgm:spPr/>
      <dgm:t>
        <a:bodyPr/>
        <a:lstStyle/>
        <a:p>
          <a:endParaRPr lang="it-IT" sz="1600" b="1">
            <a:solidFill>
              <a:srgbClr val="FFFFFF"/>
            </a:solidFill>
            <a:effectLst>
              <a:outerShdw blurRad="38100" dist="38100" dir="2700000" algn="tl">
                <a:srgbClr val="000000">
                  <a:alpha val="43137"/>
                </a:srgbClr>
              </a:outerShdw>
            </a:effectLst>
            <a:latin typeface="Corbel" panose="020B0503020204020204" pitchFamily="34" charset="0"/>
          </a:endParaRPr>
        </a:p>
      </dgm:t>
    </dgm:pt>
    <dgm:pt modelId="{601BDA7E-20FF-4F30-824C-B5A70B0E7E9F}">
      <dgm:prSet phldrT="[Testo]" custT="1"/>
      <dgm:spPr>
        <a:xfrm>
          <a:off x="857005" y="3068821"/>
          <a:ext cx="1428669" cy="404926"/>
        </a:xfr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nSpc>
              <a:spcPct val="100000"/>
            </a:lnSpc>
            <a:spcAft>
              <a:spcPts val="0"/>
            </a:spcAft>
          </a:pPr>
          <a:r>
            <a:rPr lang="it-IT" sz="1600" b="1"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Conclusioni Commissione Sanità</a:t>
          </a:r>
        </a:p>
      </dgm:t>
    </dgm:pt>
    <dgm:pt modelId="{778815D6-E4DA-4807-AA3A-F74FAB331314}" type="parTrans" cxnId="{3B3B5068-5122-4CAC-B81B-A85D18487AC9}">
      <dgm:prSet/>
      <dgm:spPr/>
      <dgm:t>
        <a:bodyPr/>
        <a:lstStyle/>
        <a:p>
          <a:endParaRPr lang="it-IT" sz="1600" b="1">
            <a:solidFill>
              <a:srgbClr val="FFFFFF"/>
            </a:solidFill>
            <a:effectLst>
              <a:outerShdw blurRad="38100" dist="38100" dir="2700000" algn="tl">
                <a:srgbClr val="000000">
                  <a:alpha val="43137"/>
                </a:srgbClr>
              </a:outerShdw>
            </a:effectLst>
            <a:latin typeface="Corbel" panose="020B0503020204020204" pitchFamily="34" charset="0"/>
          </a:endParaRPr>
        </a:p>
      </dgm:t>
    </dgm:pt>
    <dgm:pt modelId="{0F182A30-B32D-474A-85EA-FF37E12A5EF8}" type="sibTrans" cxnId="{3B3B5068-5122-4CAC-B81B-A85D18487AC9}">
      <dgm:prSet/>
      <dgm:spPr/>
      <dgm:t>
        <a:bodyPr/>
        <a:lstStyle/>
        <a:p>
          <a:endParaRPr lang="it-IT" sz="1600" b="1">
            <a:solidFill>
              <a:srgbClr val="FFFFFF"/>
            </a:solidFill>
            <a:effectLst>
              <a:outerShdw blurRad="38100" dist="38100" dir="2700000" algn="tl">
                <a:srgbClr val="000000">
                  <a:alpha val="43137"/>
                </a:srgbClr>
              </a:outerShdw>
            </a:effectLst>
            <a:latin typeface="Corbel" panose="020B0503020204020204" pitchFamily="34" charset="0"/>
          </a:endParaRPr>
        </a:p>
      </dgm:t>
    </dgm:pt>
    <dgm:pt modelId="{0108BDB5-ACC1-4983-A61E-B4B007753FFB}">
      <dgm:prSet phldrT="[Testo]" custT="1"/>
      <dgm:spPr>
        <a:xfrm>
          <a:off x="936846" y="1764121"/>
          <a:ext cx="923385" cy="404926"/>
        </a:xfr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nSpc>
              <a:spcPct val="100000"/>
            </a:lnSpc>
            <a:spcAft>
              <a:spcPts val="0"/>
            </a:spcAft>
          </a:pPr>
          <a:r>
            <a:rPr lang="it-IT" sz="1600" b="1"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Re.se.t – </a:t>
          </a:r>
          <a:r>
            <a:rPr lang="it-IT" sz="1600" b="1" dirty="0" err="1">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Agenas</a:t>
          </a:r>
          <a:endParaRPr lang="it-IT" sz="1600" b="1"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endParaRPr>
        </a:p>
      </dgm:t>
    </dgm:pt>
    <dgm:pt modelId="{D71E0F3D-5221-44C4-91C6-10F59578D0D1}" type="parTrans" cxnId="{BAFDDAC5-5198-4398-B67E-DB98D8490065}">
      <dgm:prSet/>
      <dgm:spPr/>
      <dgm:t>
        <a:bodyPr/>
        <a:lstStyle/>
        <a:p>
          <a:endParaRPr lang="it-IT" sz="1600" b="1">
            <a:solidFill>
              <a:srgbClr val="FFFFFF"/>
            </a:solidFill>
            <a:effectLst>
              <a:outerShdw blurRad="38100" dist="38100" dir="2700000" algn="tl">
                <a:srgbClr val="000000">
                  <a:alpha val="43137"/>
                </a:srgbClr>
              </a:outerShdw>
            </a:effectLst>
            <a:latin typeface="Corbel" panose="020B0503020204020204" pitchFamily="34" charset="0"/>
          </a:endParaRPr>
        </a:p>
      </dgm:t>
    </dgm:pt>
    <dgm:pt modelId="{09DE853F-F637-42B5-B762-520E76810C88}" type="sibTrans" cxnId="{BAFDDAC5-5198-4398-B67E-DB98D8490065}">
      <dgm:prSet/>
      <dgm:spPr/>
      <dgm:t>
        <a:bodyPr/>
        <a:lstStyle/>
        <a:p>
          <a:endParaRPr lang="it-IT" sz="1600" b="1">
            <a:solidFill>
              <a:srgbClr val="FFFFFF"/>
            </a:solidFill>
            <a:effectLst>
              <a:outerShdw blurRad="38100" dist="38100" dir="2700000" algn="tl">
                <a:srgbClr val="000000">
                  <a:alpha val="43137"/>
                </a:srgbClr>
              </a:outerShdw>
            </a:effectLst>
            <a:latin typeface="Corbel" panose="020B0503020204020204" pitchFamily="34" charset="0"/>
          </a:endParaRPr>
        </a:p>
      </dgm:t>
    </dgm:pt>
    <dgm:pt modelId="{C1DDA1E8-9D04-4139-AB9C-44F6ADB904A4}">
      <dgm:prSet phldrT="[Testo]" custT="1"/>
      <dgm:spPr>
        <a:xfrm>
          <a:off x="5060944" y="1474596"/>
          <a:ext cx="1399376" cy="404926"/>
        </a:xfr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nSpc>
              <a:spcPct val="100000"/>
            </a:lnSpc>
            <a:spcAft>
              <a:spcPts val="0"/>
            </a:spcAft>
          </a:pPr>
          <a:r>
            <a:rPr lang="it-IT" sz="1600" b="1"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Patto per la salute 2014-  2016</a:t>
          </a:r>
        </a:p>
      </dgm:t>
    </dgm:pt>
    <dgm:pt modelId="{CE61B5A1-4F60-44F6-B644-34D25EE4B3B3}" type="parTrans" cxnId="{AFC6D9D6-9F5F-49E0-A9BE-24081808AD80}">
      <dgm:prSet/>
      <dgm:spPr/>
      <dgm:t>
        <a:bodyPr/>
        <a:lstStyle/>
        <a:p>
          <a:endParaRPr lang="it-IT" sz="1600" b="1">
            <a:solidFill>
              <a:srgbClr val="FFFFFF"/>
            </a:solidFill>
            <a:effectLst>
              <a:outerShdw blurRad="38100" dist="38100" dir="2700000" algn="tl">
                <a:srgbClr val="000000">
                  <a:alpha val="43137"/>
                </a:srgbClr>
              </a:outerShdw>
            </a:effectLst>
            <a:latin typeface="Corbel" panose="020B0503020204020204" pitchFamily="34" charset="0"/>
          </a:endParaRPr>
        </a:p>
      </dgm:t>
    </dgm:pt>
    <dgm:pt modelId="{F50DDF3B-7D20-4B44-BD43-1E1FAEB400A1}" type="sibTrans" cxnId="{AFC6D9D6-9F5F-49E0-A9BE-24081808AD80}">
      <dgm:prSet/>
      <dgm:spPr/>
      <dgm:t>
        <a:bodyPr/>
        <a:lstStyle/>
        <a:p>
          <a:endParaRPr lang="it-IT" sz="1600" b="1">
            <a:solidFill>
              <a:srgbClr val="FFFFFF"/>
            </a:solidFill>
            <a:effectLst>
              <a:outerShdw blurRad="38100" dist="38100" dir="2700000" algn="tl">
                <a:srgbClr val="000000">
                  <a:alpha val="43137"/>
                </a:srgbClr>
              </a:outerShdw>
            </a:effectLst>
            <a:latin typeface="Corbel" panose="020B0503020204020204" pitchFamily="34" charset="0"/>
          </a:endParaRPr>
        </a:p>
      </dgm:t>
    </dgm:pt>
    <dgm:pt modelId="{208F16CC-B1A2-4C51-ABD5-E5BDF7F4CDCD}">
      <dgm:prSet phldrT="[Testo]" custT="1"/>
      <dgm:spPr>
        <a:xfrm>
          <a:off x="1086828" y="865773"/>
          <a:ext cx="1002216" cy="774919"/>
        </a:xfr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nSpc>
              <a:spcPct val="100000"/>
            </a:lnSpc>
            <a:spcAft>
              <a:spcPts val="0"/>
            </a:spcAft>
          </a:pPr>
          <a:r>
            <a:rPr lang="it-IT" sz="1600" b="1"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Revisione Tariffa dei medicinali</a:t>
          </a:r>
        </a:p>
      </dgm:t>
    </dgm:pt>
    <dgm:pt modelId="{F2DAB74F-1669-49E7-84BE-C0E056462FB3}" type="parTrans" cxnId="{8DBA056E-B8A5-4CCD-93BF-05AC4DE47B5A}">
      <dgm:prSet/>
      <dgm:spPr/>
      <dgm:t>
        <a:bodyPr/>
        <a:lstStyle/>
        <a:p>
          <a:endParaRPr lang="it-IT" sz="1600" b="1">
            <a:latin typeface="Corbel" panose="020B0503020204020204" pitchFamily="34" charset="0"/>
          </a:endParaRPr>
        </a:p>
      </dgm:t>
    </dgm:pt>
    <dgm:pt modelId="{1F634FAA-67F1-42F9-92C9-DF26E5FB2D52}" type="sibTrans" cxnId="{8DBA056E-B8A5-4CCD-93BF-05AC4DE47B5A}">
      <dgm:prSet/>
      <dgm:spPr/>
      <dgm:t>
        <a:bodyPr/>
        <a:lstStyle/>
        <a:p>
          <a:endParaRPr lang="it-IT" sz="1600" b="1">
            <a:latin typeface="Corbel" panose="020B0503020204020204" pitchFamily="34" charset="0"/>
          </a:endParaRPr>
        </a:p>
      </dgm:t>
    </dgm:pt>
    <dgm:pt modelId="{2BEFCBA8-FFEC-486E-BF70-B04558F330C0}">
      <dgm:prSet phldrT="[Testo]" custT="1"/>
      <dgm:spPr>
        <a:xfrm>
          <a:off x="1876207" y="420906"/>
          <a:ext cx="1050492" cy="359841"/>
        </a:xfr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nSpc>
              <a:spcPct val="100000"/>
            </a:lnSpc>
            <a:spcAft>
              <a:spcPts val="0"/>
            </a:spcAft>
          </a:pPr>
          <a:r>
            <a:rPr lang="it-IT" sz="1600" b="1"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Farmacopea Ufficiale</a:t>
          </a:r>
        </a:p>
      </dgm:t>
    </dgm:pt>
    <dgm:pt modelId="{7667F5DE-AA8A-4B9D-9C56-C717CCBFA88F}" type="parTrans" cxnId="{C2F9546F-52A5-44A1-9E12-47D892A44475}">
      <dgm:prSet/>
      <dgm:spPr/>
      <dgm:t>
        <a:bodyPr/>
        <a:lstStyle/>
        <a:p>
          <a:endParaRPr lang="it-IT" sz="1600" b="1">
            <a:latin typeface="Corbel" panose="020B0503020204020204" pitchFamily="34" charset="0"/>
          </a:endParaRPr>
        </a:p>
      </dgm:t>
    </dgm:pt>
    <dgm:pt modelId="{C27592FC-540A-4D47-B455-7928C1AFBA76}" type="sibTrans" cxnId="{C2F9546F-52A5-44A1-9E12-47D892A44475}">
      <dgm:prSet/>
      <dgm:spPr/>
      <dgm:t>
        <a:bodyPr/>
        <a:lstStyle/>
        <a:p>
          <a:endParaRPr lang="it-IT" sz="1600" b="1">
            <a:latin typeface="Corbel" panose="020B0503020204020204" pitchFamily="34" charset="0"/>
          </a:endParaRPr>
        </a:p>
      </dgm:t>
    </dgm:pt>
    <dgm:pt modelId="{B26EAD5B-72B3-4600-9F43-330FB538C0C9}">
      <dgm:prSet phldrT="[Testo]" custT="1"/>
      <dgm:spPr>
        <a:xfrm>
          <a:off x="5003599" y="2627384"/>
          <a:ext cx="1432272" cy="404926"/>
        </a:xfr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nSpc>
              <a:spcPct val="100000"/>
            </a:lnSpc>
            <a:spcAft>
              <a:spcPts val="0"/>
            </a:spcAft>
          </a:pPr>
          <a:r>
            <a:rPr lang="it-IT" sz="1600" b="1"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D.P.C.M.  12 /1/2017</a:t>
          </a:r>
        </a:p>
        <a:p>
          <a:pPr>
            <a:lnSpc>
              <a:spcPct val="100000"/>
            </a:lnSpc>
            <a:spcAft>
              <a:spcPts val="0"/>
            </a:spcAft>
          </a:pPr>
          <a:r>
            <a:rPr lang="it-IT" sz="1600" b="1"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NUOVI LEA</a:t>
          </a:r>
        </a:p>
      </dgm:t>
    </dgm:pt>
    <dgm:pt modelId="{5F0ED4F8-C5A2-4501-9610-503D8D6D0312}" type="parTrans" cxnId="{DEAAB68E-DAB8-442B-B14A-38C2C1FF8212}">
      <dgm:prSet/>
      <dgm:spPr/>
      <dgm:t>
        <a:bodyPr/>
        <a:lstStyle/>
        <a:p>
          <a:endParaRPr lang="it-IT" sz="1600" b="1">
            <a:latin typeface="Corbel" panose="020B0503020204020204" pitchFamily="34" charset="0"/>
          </a:endParaRPr>
        </a:p>
      </dgm:t>
    </dgm:pt>
    <dgm:pt modelId="{2D76DDC2-4928-441E-8A61-79B36D5ABD47}" type="sibTrans" cxnId="{DEAAB68E-DAB8-442B-B14A-38C2C1FF8212}">
      <dgm:prSet/>
      <dgm:spPr/>
      <dgm:t>
        <a:bodyPr/>
        <a:lstStyle/>
        <a:p>
          <a:endParaRPr lang="it-IT" sz="1600" b="1">
            <a:latin typeface="Corbel" panose="020B0503020204020204" pitchFamily="34" charset="0"/>
          </a:endParaRPr>
        </a:p>
      </dgm:t>
    </dgm:pt>
    <dgm:pt modelId="{90DA3CC0-A211-444B-9D36-FF70AAE6BCF7}">
      <dgm:prSet phldrT="[Testo]" custT="1"/>
      <dgm:spPr>
        <a:xfrm>
          <a:off x="2856429" y="3895367"/>
          <a:ext cx="1520142" cy="443349"/>
        </a:xfr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nSpc>
              <a:spcPct val="100000"/>
            </a:lnSpc>
            <a:spcAft>
              <a:spcPts val="0"/>
            </a:spcAft>
          </a:pPr>
          <a:r>
            <a:rPr lang="it-IT" sz="1600" b="1"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Codice deontologico</a:t>
          </a:r>
        </a:p>
        <a:p>
          <a:pPr>
            <a:lnSpc>
              <a:spcPct val="100000"/>
            </a:lnSpc>
            <a:spcAft>
              <a:spcPts val="0"/>
            </a:spcAft>
          </a:pPr>
          <a:r>
            <a:rPr lang="it-IT" sz="1600" b="1"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7 maggio 2018</a:t>
          </a:r>
        </a:p>
      </dgm:t>
    </dgm:pt>
    <dgm:pt modelId="{04F46529-9D86-4756-826D-93F3295C3E1E}" type="parTrans" cxnId="{5203CD2F-A8B2-42A1-81C7-3DFF451A2AF3}">
      <dgm:prSet/>
      <dgm:spPr/>
      <dgm:t>
        <a:bodyPr/>
        <a:lstStyle/>
        <a:p>
          <a:endParaRPr lang="it-IT" sz="1600" b="1">
            <a:latin typeface="Corbel" panose="020B0503020204020204" pitchFamily="34" charset="0"/>
          </a:endParaRPr>
        </a:p>
      </dgm:t>
    </dgm:pt>
    <dgm:pt modelId="{C858EA51-9268-4E17-97EE-2D736E4D361E}" type="sibTrans" cxnId="{5203CD2F-A8B2-42A1-81C7-3DFF451A2AF3}">
      <dgm:prSet/>
      <dgm:spPr/>
      <dgm:t>
        <a:bodyPr/>
        <a:lstStyle/>
        <a:p>
          <a:endParaRPr lang="it-IT" sz="1600" b="1">
            <a:latin typeface="Corbel" panose="020B0503020204020204" pitchFamily="34" charset="0"/>
          </a:endParaRPr>
        </a:p>
      </dgm:t>
    </dgm:pt>
    <dgm:pt modelId="{2393417D-9A1B-40F9-93E8-87EE34A93A05}">
      <dgm:prSet phldrT="[Testo]" custT="1"/>
      <dgm:spPr>
        <a:xfrm>
          <a:off x="3211572" y="52830"/>
          <a:ext cx="809852" cy="695116"/>
        </a:xfr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nSpc>
              <a:spcPct val="100000"/>
            </a:lnSpc>
            <a:spcAft>
              <a:spcPts val="0"/>
            </a:spcAft>
          </a:pPr>
          <a:r>
            <a:rPr lang="it-IT" sz="1600" b="1"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Fascicolo sanitario elettronico </a:t>
          </a:r>
        </a:p>
      </dgm:t>
    </dgm:pt>
    <dgm:pt modelId="{1CE7A714-E9E8-45D6-9B27-7859A40475E9}" type="parTrans" cxnId="{60340A4D-4E17-4F17-9287-14EEEED6EF9E}">
      <dgm:prSet/>
      <dgm:spPr/>
      <dgm:t>
        <a:bodyPr/>
        <a:lstStyle/>
        <a:p>
          <a:endParaRPr lang="it-IT"/>
        </a:p>
      </dgm:t>
    </dgm:pt>
    <dgm:pt modelId="{967C0372-7709-4DF2-BCAC-9AFA9AEA51C2}" type="sibTrans" cxnId="{60340A4D-4E17-4F17-9287-14EEEED6EF9E}">
      <dgm:prSet/>
      <dgm:spPr/>
      <dgm:t>
        <a:bodyPr/>
        <a:lstStyle/>
        <a:p>
          <a:endParaRPr lang="it-IT"/>
        </a:p>
      </dgm:t>
    </dgm:pt>
    <dgm:pt modelId="{C99FD134-F3A1-4CB9-B0C9-EE9AD611372B}">
      <dgm:prSet phldrT="[Testo]" custT="1"/>
      <dgm:spPr>
        <a:xfrm>
          <a:off x="1086828" y="865773"/>
          <a:ext cx="1002216" cy="774919"/>
        </a:xfr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nSpc>
              <a:spcPct val="100000"/>
            </a:lnSpc>
            <a:spcAft>
              <a:spcPts val="0"/>
            </a:spcAft>
          </a:pPr>
          <a:r>
            <a:rPr lang="it-IT" sz="1600" b="1"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Dossier formativo</a:t>
          </a:r>
        </a:p>
      </dgm:t>
    </dgm:pt>
    <dgm:pt modelId="{AB28905B-3389-469D-B372-672904FDB07B}" type="parTrans" cxnId="{C84E9CBC-2FBF-4B87-A3E4-1D5B2CDC0F1E}">
      <dgm:prSet/>
      <dgm:spPr/>
      <dgm:t>
        <a:bodyPr/>
        <a:lstStyle/>
        <a:p>
          <a:endParaRPr lang="it-IT"/>
        </a:p>
      </dgm:t>
    </dgm:pt>
    <dgm:pt modelId="{BE8829EA-50FD-4C41-ABB5-338CD0373E17}" type="sibTrans" cxnId="{C84E9CBC-2FBF-4B87-A3E4-1D5B2CDC0F1E}">
      <dgm:prSet/>
      <dgm:spPr/>
      <dgm:t>
        <a:bodyPr/>
        <a:lstStyle/>
        <a:p>
          <a:endParaRPr lang="it-IT"/>
        </a:p>
      </dgm:t>
    </dgm:pt>
    <dgm:pt modelId="{82F26784-3B57-47C0-9372-C0C9A6B1F4A5}">
      <dgm:prSet phldrT="[Testo]" custT="1"/>
      <dgm:spPr>
        <a:xfrm>
          <a:off x="4533276" y="3838270"/>
          <a:ext cx="1579309" cy="397617"/>
        </a:xfr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nSpc>
              <a:spcPct val="100000"/>
            </a:lnSpc>
            <a:spcAft>
              <a:spcPts val="0"/>
            </a:spcAft>
          </a:pPr>
          <a:r>
            <a:rPr lang="it-IT" sz="1600" b="1"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L. n. 3/2018</a:t>
          </a:r>
        </a:p>
      </dgm:t>
    </dgm:pt>
    <dgm:pt modelId="{473582A8-B4A9-4DC8-BEDB-736D2EA87D0B}" type="parTrans" cxnId="{A2B97B8F-FDC1-428A-BF09-47E0862DD19F}">
      <dgm:prSet/>
      <dgm:spPr/>
      <dgm:t>
        <a:bodyPr/>
        <a:lstStyle/>
        <a:p>
          <a:endParaRPr lang="it-IT"/>
        </a:p>
      </dgm:t>
    </dgm:pt>
    <dgm:pt modelId="{A1252864-B8D7-4361-9568-62171C384F43}" type="sibTrans" cxnId="{A2B97B8F-FDC1-428A-BF09-47E0862DD19F}">
      <dgm:prSet/>
      <dgm:spPr/>
      <dgm:t>
        <a:bodyPr/>
        <a:lstStyle/>
        <a:p>
          <a:endParaRPr lang="it-IT"/>
        </a:p>
      </dgm:t>
    </dgm:pt>
    <dgm:pt modelId="{D2A7C821-9552-4EAE-A511-6DAFB7CF7B71}">
      <dgm:prSet phldrT="[Testo]" custT="1"/>
      <dgm:spPr>
        <a:xfrm>
          <a:off x="1080122" y="3635490"/>
          <a:ext cx="1433350" cy="404926"/>
        </a:xfr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pPr>
            <a:lnSpc>
              <a:spcPct val="100000"/>
            </a:lnSpc>
            <a:spcAft>
              <a:spcPts val="0"/>
            </a:spcAft>
          </a:pPr>
          <a:r>
            <a:rPr lang="it-IT" sz="1600" b="1"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Piano nazionale cronicità</a:t>
          </a:r>
        </a:p>
      </dgm:t>
    </dgm:pt>
    <dgm:pt modelId="{30BF662D-B0FD-4608-A414-C85E4E1B74BC}" type="parTrans" cxnId="{BEF455FA-8607-43B7-9EE5-4AFB22179FB4}">
      <dgm:prSet/>
      <dgm:spPr/>
      <dgm:t>
        <a:bodyPr/>
        <a:lstStyle/>
        <a:p>
          <a:endParaRPr lang="it-IT"/>
        </a:p>
      </dgm:t>
    </dgm:pt>
    <dgm:pt modelId="{9FBE7E5A-A3C1-4E75-809E-A3472CC89BF8}" type="sibTrans" cxnId="{BEF455FA-8607-43B7-9EE5-4AFB22179FB4}">
      <dgm:prSet/>
      <dgm:spPr/>
      <dgm:t>
        <a:bodyPr/>
        <a:lstStyle/>
        <a:p>
          <a:endParaRPr lang="it-IT"/>
        </a:p>
      </dgm:t>
    </dgm:pt>
    <dgm:pt modelId="{2E1DB0ED-87E5-4C12-AD80-E52B22C61E8A}" type="pres">
      <dgm:prSet presAssocID="{A24C2D38-8D5F-49BF-A75B-F90AE6F7012E}" presName="Name0" presStyleCnt="0">
        <dgm:presLayoutVars>
          <dgm:dir/>
          <dgm:resizeHandles val="exact"/>
        </dgm:presLayoutVars>
      </dgm:prSet>
      <dgm:spPr/>
      <dgm:t>
        <a:bodyPr/>
        <a:lstStyle/>
        <a:p>
          <a:endParaRPr lang="it-IT"/>
        </a:p>
      </dgm:t>
    </dgm:pt>
    <dgm:pt modelId="{D92147C6-8594-498F-8CE2-0E9C8DBF8628}" type="pres">
      <dgm:prSet presAssocID="{A24C2D38-8D5F-49BF-A75B-F90AE6F7012E}" presName="cycle" presStyleCnt="0"/>
      <dgm:spPr/>
    </dgm:pt>
    <dgm:pt modelId="{398BE89A-6F4E-4D63-B380-AC8667B86CC8}" type="pres">
      <dgm:prSet presAssocID="{DCBCC88F-864A-4061-AB55-9250A1E95604}" presName="nodeFirstNode" presStyleLbl="node1" presStyleIdx="0" presStyleCnt="14" custScaleX="133667" custScaleY="173596" custRadScaleRad="94612" custRadScaleInc="-20992">
        <dgm:presLayoutVars>
          <dgm:bulletEnabled val="1"/>
        </dgm:presLayoutVars>
      </dgm:prSet>
      <dgm:spPr>
        <a:prstGeom prst="roundRect">
          <a:avLst/>
        </a:prstGeom>
      </dgm:spPr>
      <dgm:t>
        <a:bodyPr/>
        <a:lstStyle/>
        <a:p>
          <a:endParaRPr lang="it-IT"/>
        </a:p>
      </dgm:t>
    </dgm:pt>
    <dgm:pt modelId="{37DC6D1A-100F-4C98-960A-B4550017F63F}" type="pres">
      <dgm:prSet presAssocID="{2B67A2F3-C19B-4D85-9469-3149C8127C71}" presName="sibTransFirstNode" presStyleLbl="bgShp" presStyleIdx="0" presStyleCnt="1" custFlipVert="1" custFlipHor="1" custScaleX="4166" custScaleY="1593" custLinFactX="-192" custLinFactNeighborX="-100000" custLinFactNeighborY="-14904"/>
      <dgm:spPr>
        <a:prstGeom prst="leftCircularArrow">
          <a:avLst>
            <a:gd name="adj1" fmla="val 5544"/>
            <a:gd name="adj2" fmla="val 330680"/>
            <a:gd name="adj3" fmla="val 15221464"/>
            <a:gd name="adj4" fmla="val 16554685"/>
            <a:gd name="adj5" fmla="val 5757"/>
          </a:avLst>
        </a:prstGeom>
      </dgm:spPr>
      <dgm:t>
        <a:bodyPr/>
        <a:lstStyle/>
        <a:p>
          <a:endParaRPr lang="it-IT"/>
        </a:p>
      </dgm:t>
    </dgm:pt>
    <dgm:pt modelId="{426EEA1F-4B23-4191-A7DD-4006C3C2CDA7}" type="pres">
      <dgm:prSet presAssocID="{2393417D-9A1B-40F9-93E8-87EE34A93A05}" presName="nodeFollowingNodes" presStyleLbl="node1" presStyleIdx="1" presStyleCnt="14" custScaleY="122325" custRadScaleRad="96338" custRadScaleInc="27521">
        <dgm:presLayoutVars>
          <dgm:bulletEnabled val="1"/>
        </dgm:presLayoutVars>
      </dgm:prSet>
      <dgm:spPr/>
      <dgm:t>
        <a:bodyPr/>
        <a:lstStyle/>
        <a:p>
          <a:endParaRPr lang="it-IT"/>
        </a:p>
      </dgm:t>
    </dgm:pt>
    <dgm:pt modelId="{D2022009-2561-48B7-8E7A-0333CE6E905E}" type="pres">
      <dgm:prSet presAssocID="{C1DDA1E8-9D04-4139-AB9C-44F6ADB904A4}" presName="nodeFollowingNodes" presStyleLbl="node1" presStyleIdx="2" presStyleCnt="14" custScaleX="111789" custScaleY="116734" custRadScaleRad="104121" custRadScaleInc="31015">
        <dgm:presLayoutVars>
          <dgm:bulletEnabled val="1"/>
        </dgm:presLayoutVars>
      </dgm:prSet>
      <dgm:spPr>
        <a:prstGeom prst="roundRect">
          <a:avLst/>
        </a:prstGeom>
      </dgm:spPr>
      <dgm:t>
        <a:bodyPr/>
        <a:lstStyle/>
        <a:p>
          <a:endParaRPr lang="it-IT"/>
        </a:p>
      </dgm:t>
    </dgm:pt>
    <dgm:pt modelId="{D36BC158-6782-411A-AC23-B57D5EA7CA57}" type="pres">
      <dgm:prSet presAssocID="{D2A7C821-9552-4EAE-A511-6DAFB7CF7B71}" presName="nodeFollowingNodes" presStyleLbl="node1" presStyleIdx="3" presStyleCnt="14" custScaleX="142920" custRadScaleRad="111835" custRadScaleInc="-6483">
        <dgm:presLayoutVars>
          <dgm:bulletEnabled val="1"/>
        </dgm:presLayoutVars>
      </dgm:prSet>
      <dgm:spPr>
        <a:prstGeom prst="roundRect">
          <a:avLst/>
        </a:prstGeom>
      </dgm:spPr>
      <dgm:t>
        <a:bodyPr/>
        <a:lstStyle/>
        <a:p>
          <a:endParaRPr lang="it-IT"/>
        </a:p>
      </dgm:t>
    </dgm:pt>
    <dgm:pt modelId="{4D71398A-3838-4A01-B33C-AA4B039DECB1}" type="pres">
      <dgm:prSet presAssocID="{B26EAD5B-72B3-4600-9F43-330FB538C0C9}" presName="nodeFollowingNodes" presStyleLbl="node1" presStyleIdx="4" presStyleCnt="14" custScaleX="160323" custRadScaleRad="112761" custRadScaleInc="-61913">
        <dgm:presLayoutVars>
          <dgm:bulletEnabled val="1"/>
        </dgm:presLayoutVars>
      </dgm:prSet>
      <dgm:spPr>
        <a:prstGeom prst="roundRect">
          <a:avLst/>
        </a:prstGeom>
      </dgm:spPr>
      <dgm:t>
        <a:bodyPr/>
        <a:lstStyle/>
        <a:p>
          <a:endParaRPr lang="it-IT"/>
        </a:p>
      </dgm:t>
    </dgm:pt>
    <dgm:pt modelId="{0A934BB3-B8C5-460A-BECE-65A7D09F2D55}" type="pres">
      <dgm:prSet presAssocID="{E6BF5A42-E289-4D64-AB5E-CCA7710C6C84}" presName="nodeFollowingNodes" presStyleLbl="node1" presStyleIdx="5" presStyleCnt="14" custScaleX="194742" custScaleY="147055" custRadScaleRad="97707" custRadScaleInc="-98298">
        <dgm:presLayoutVars>
          <dgm:bulletEnabled val="1"/>
        </dgm:presLayoutVars>
      </dgm:prSet>
      <dgm:spPr>
        <a:prstGeom prst="roundRect">
          <a:avLst/>
        </a:prstGeom>
      </dgm:spPr>
      <dgm:t>
        <a:bodyPr/>
        <a:lstStyle/>
        <a:p>
          <a:endParaRPr lang="it-IT"/>
        </a:p>
      </dgm:t>
    </dgm:pt>
    <dgm:pt modelId="{0FE83565-86E2-4154-8999-73731927A22D}" type="pres">
      <dgm:prSet presAssocID="{B35D5BD9-DCE9-4065-8D07-556FA911C416}" presName="nodeFollowingNodes" presStyleLbl="node1" presStyleIdx="6" presStyleCnt="14" custScaleX="145873" custScaleY="157256" custRadScaleRad="106784" custRadScaleInc="433307">
        <dgm:presLayoutVars>
          <dgm:bulletEnabled val="1"/>
        </dgm:presLayoutVars>
      </dgm:prSet>
      <dgm:spPr>
        <a:prstGeom prst="roundRect">
          <a:avLst/>
        </a:prstGeom>
      </dgm:spPr>
      <dgm:t>
        <a:bodyPr/>
        <a:lstStyle/>
        <a:p>
          <a:endParaRPr lang="it-IT"/>
        </a:p>
      </dgm:t>
    </dgm:pt>
    <dgm:pt modelId="{7313E47C-1E5C-43C9-883E-D6E2B9A5D9D4}" type="pres">
      <dgm:prSet presAssocID="{82F26784-3B57-47C0-9372-C0C9A6B1F4A5}" presName="nodeFollowingNodes" presStyleLbl="node1" presStyleIdx="7" presStyleCnt="14" custScaleY="61670" custRadScaleRad="135120" custRadScaleInc="382535">
        <dgm:presLayoutVars>
          <dgm:bulletEnabled val="1"/>
        </dgm:presLayoutVars>
      </dgm:prSet>
      <dgm:spPr/>
      <dgm:t>
        <a:bodyPr/>
        <a:lstStyle/>
        <a:p>
          <a:endParaRPr lang="it-IT"/>
        </a:p>
      </dgm:t>
    </dgm:pt>
    <dgm:pt modelId="{1B89C1BC-CA0C-4F7B-B73E-B1B007DAE368}" type="pres">
      <dgm:prSet presAssocID="{90DA3CC0-A211-444B-9D36-FF70AAE6BCF7}" presName="nodeFollowingNodes" presStyleLbl="node1" presStyleIdx="8" presStyleCnt="14" custScaleX="129957" custScaleY="135590" custRadScaleRad="107246" custRadScaleInc="477978">
        <dgm:presLayoutVars>
          <dgm:bulletEnabled val="1"/>
        </dgm:presLayoutVars>
      </dgm:prSet>
      <dgm:spPr>
        <a:prstGeom prst="roundRect">
          <a:avLst/>
        </a:prstGeom>
      </dgm:spPr>
      <dgm:t>
        <a:bodyPr/>
        <a:lstStyle/>
        <a:p>
          <a:endParaRPr lang="it-IT"/>
        </a:p>
      </dgm:t>
    </dgm:pt>
    <dgm:pt modelId="{EA6CE5C0-09FC-4A43-A1D5-9230C913DC45}" type="pres">
      <dgm:prSet presAssocID="{601BDA7E-20FF-4F30-824C-B5A70B0E7E9F}" presName="nodeFollowingNodes" presStyleLbl="node1" presStyleIdx="9" presStyleCnt="14" custScaleX="163493" custRadScaleRad="90500" custRadScaleInc="-430878">
        <dgm:presLayoutVars>
          <dgm:bulletEnabled val="1"/>
        </dgm:presLayoutVars>
      </dgm:prSet>
      <dgm:spPr>
        <a:prstGeom prst="roundRect">
          <a:avLst/>
        </a:prstGeom>
      </dgm:spPr>
      <dgm:t>
        <a:bodyPr/>
        <a:lstStyle/>
        <a:p>
          <a:endParaRPr lang="it-IT"/>
        </a:p>
      </dgm:t>
    </dgm:pt>
    <dgm:pt modelId="{D1F2D4E3-9D2E-49D5-8354-E4B51223BFC9}" type="pres">
      <dgm:prSet presAssocID="{0108BDB5-ACC1-4983-A61E-B4B007753FFB}" presName="nodeFollowingNodes" presStyleLbl="node1" presStyleIdx="10" presStyleCnt="14" custScaleX="125986" custRadScaleRad="125121" custRadScaleInc="103272">
        <dgm:presLayoutVars>
          <dgm:bulletEnabled val="1"/>
        </dgm:presLayoutVars>
      </dgm:prSet>
      <dgm:spPr>
        <a:prstGeom prst="roundRect">
          <a:avLst/>
        </a:prstGeom>
      </dgm:spPr>
      <dgm:t>
        <a:bodyPr/>
        <a:lstStyle/>
        <a:p>
          <a:endParaRPr lang="it-IT"/>
        </a:p>
      </dgm:t>
    </dgm:pt>
    <dgm:pt modelId="{E0D09806-BA6B-4595-8967-2C3655CBF540}" type="pres">
      <dgm:prSet presAssocID="{208F16CC-B1A2-4C51-ABD5-E5BDF7F4CDCD}" presName="nodeFollowingNodes" presStyleLbl="node1" presStyleIdx="11" presStyleCnt="14" custScaleX="139617" custScaleY="93002" custRadScaleRad="66243" custRadScaleInc="-432280">
        <dgm:presLayoutVars>
          <dgm:bulletEnabled val="1"/>
        </dgm:presLayoutVars>
      </dgm:prSet>
      <dgm:spPr>
        <a:prstGeom prst="roundRect">
          <a:avLst/>
        </a:prstGeom>
      </dgm:spPr>
      <dgm:t>
        <a:bodyPr/>
        <a:lstStyle/>
        <a:p>
          <a:endParaRPr lang="it-IT"/>
        </a:p>
      </dgm:t>
    </dgm:pt>
    <dgm:pt modelId="{078E5FF0-C6CB-472E-90CC-D6E910F391A0}" type="pres">
      <dgm:prSet presAssocID="{C99FD134-F3A1-4CB9-B0C9-EE9AD611372B}" presName="nodeFollowingNodes" presStyleLbl="node1" presStyleIdx="12" presStyleCnt="14" custRadScaleRad="85130" custRadScaleInc="-336563">
        <dgm:presLayoutVars>
          <dgm:bulletEnabled val="1"/>
        </dgm:presLayoutVars>
      </dgm:prSet>
      <dgm:spPr/>
      <dgm:t>
        <a:bodyPr/>
        <a:lstStyle/>
        <a:p>
          <a:endParaRPr lang="it-IT"/>
        </a:p>
      </dgm:t>
    </dgm:pt>
    <dgm:pt modelId="{B0CDBFD1-6D0B-4215-BD96-F41D184B7EA9}" type="pres">
      <dgm:prSet presAssocID="{2BEFCBA8-FFEC-486E-BF70-B04558F330C0}" presName="nodeFollowingNodes" presStyleLbl="node1" presStyleIdx="13" presStyleCnt="14" custScaleX="129714" custScaleY="88866" custRadScaleRad="117319" custRadScaleInc="-151912">
        <dgm:presLayoutVars>
          <dgm:bulletEnabled val="1"/>
        </dgm:presLayoutVars>
      </dgm:prSet>
      <dgm:spPr>
        <a:prstGeom prst="roundRect">
          <a:avLst/>
        </a:prstGeom>
      </dgm:spPr>
      <dgm:t>
        <a:bodyPr/>
        <a:lstStyle/>
        <a:p>
          <a:endParaRPr lang="it-IT"/>
        </a:p>
      </dgm:t>
    </dgm:pt>
  </dgm:ptLst>
  <dgm:cxnLst>
    <dgm:cxn modelId="{DEAAB68E-DAB8-442B-B14A-38C2C1FF8212}" srcId="{A24C2D38-8D5F-49BF-A75B-F90AE6F7012E}" destId="{B26EAD5B-72B3-4600-9F43-330FB538C0C9}" srcOrd="4" destOrd="0" parTransId="{5F0ED4F8-C5A2-4501-9610-503D8D6D0312}" sibTransId="{2D76DDC2-4928-441E-8A61-79B36D5ABD47}"/>
    <dgm:cxn modelId="{C2F9546F-52A5-44A1-9E12-47D892A44475}" srcId="{A24C2D38-8D5F-49BF-A75B-F90AE6F7012E}" destId="{2BEFCBA8-FFEC-486E-BF70-B04558F330C0}" srcOrd="13" destOrd="0" parTransId="{7667F5DE-AA8A-4B9D-9C56-C717CCBFA88F}" sibTransId="{C27592FC-540A-4D47-B455-7928C1AFBA76}"/>
    <dgm:cxn modelId="{A2B97B8F-FDC1-428A-BF09-47E0862DD19F}" srcId="{A24C2D38-8D5F-49BF-A75B-F90AE6F7012E}" destId="{82F26784-3B57-47C0-9372-C0C9A6B1F4A5}" srcOrd="7" destOrd="0" parTransId="{473582A8-B4A9-4DC8-BEDB-736D2EA87D0B}" sibTransId="{A1252864-B8D7-4361-9568-62171C384F43}"/>
    <dgm:cxn modelId="{5203CD2F-A8B2-42A1-81C7-3DFF451A2AF3}" srcId="{A24C2D38-8D5F-49BF-A75B-F90AE6F7012E}" destId="{90DA3CC0-A211-444B-9D36-FF70AAE6BCF7}" srcOrd="8" destOrd="0" parTransId="{04F46529-9D86-4756-826D-93F3295C3E1E}" sibTransId="{C858EA51-9268-4E17-97EE-2D736E4D361E}"/>
    <dgm:cxn modelId="{BAFDDAC5-5198-4398-B67E-DB98D8490065}" srcId="{A24C2D38-8D5F-49BF-A75B-F90AE6F7012E}" destId="{0108BDB5-ACC1-4983-A61E-B4B007753FFB}" srcOrd="10" destOrd="0" parTransId="{D71E0F3D-5221-44C4-91C6-10F59578D0D1}" sibTransId="{09DE853F-F637-42B5-B762-520E76810C88}"/>
    <dgm:cxn modelId="{01C0CAC1-CFAD-43D7-B488-DFA113445CAB}" type="presOf" srcId="{A24C2D38-8D5F-49BF-A75B-F90AE6F7012E}" destId="{2E1DB0ED-87E5-4C12-AD80-E52B22C61E8A}" srcOrd="0" destOrd="0" presId="urn:microsoft.com/office/officeart/2005/8/layout/cycle3"/>
    <dgm:cxn modelId="{87EE0975-032D-45A6-B65E-30A0A53D167C}" type="presOf" srcId="{B35D5BD9-DCE9-4065-8D07-556FA911C416}" destId="{0FE83565-86E2-4154-8999-73731927A22D}" srcOrd="0" destOrd="0" presId="urn:microsoft.com/office/officeart/2005/8/layout/cycle3"/>
    <dgm:cxn modelId="{2CD33AEA-C36D-4D88-B311-AA6C3A039DF9}" type="presOf" srcId="{B26EAD5B-72B3-4600-9F43-330FB538C0C9}" destId="{4D71398A-3838-4A01-B33C-AA4B039DECB1}" srcOrd="0" destOrd="0" presId="urn:microsoft.com/office/officeart/2005/8/layout/cycle3"/>
    <dgm:cxn modelId="{04E7A189-823C-42C1-88EB-38F355C3F015}" type="presOf" srcId="{0108BDB5-ACC1-4983-A61E-B4B007753FFB}" destId="{D1F2D4E3-9D2E-49D5-8354-E4B51223BFC9}" srcOrd="0" destOrd="0" presId="urn:microsoft.com/office/officeart/2005/8/layout/cycle3"/>
    <dgm:cxn modelId="{42D6676B-179A-42B3-A691-55F0122E83FD}" type="presOf" srcId="{2393417D-9A1B-40F9-93E8-87EE34A93A05}" destId="{426EEA1F-4B23-4191-A7DD-4006C3C2CDA7}" srcOrd="0" destOrd="0" presId="urn:microsoft.com/office/officeart/2005/8/layout/cycle3"/>
    <dgm:cxn modelId="{1E890C3D-F2FB-417A-84EF-26F607C23793}" type="presOf" srcId="{90DA3CC0-A211-444B-9D36-FF70AAE6BCF7}" destId="{1B89C1BC-CA0C-4F7B-B73E-B1B007DAE368}" srcOrd="0" destOrd="0" presId="urn:microsoft.com/office/officeart/2005/8/layout/cycle3"/>
    <dgm:cxn modelId="{13E801BD-03E2-4D7E-938A-DFB649BC47C3}" srcId="{A24C2D38-8D5F-49BF-A75B-F90AE6F7012E}" destId="{E6BF5A42-E289-4D64-AB5E-CCA7710C6C84}" srcOrd="5" destOrd="0" parTransId="{8334323F-3275-44B8-AFD4-6C5EE3CF8DA6}" sibTransId="{C21DA88B-F6AB-4137-8FAF-019D1BFF1770}"/>
    <dgm:cxn modelId="{303FC899-AD19-49B5-A640-7E26652A8E32}" type="presOf" srcId="{2B67A2F3-C19B-4D85-9469-3149C8127C71}" destId="{37DC6D1A-100F-4C98-960A-B4550017F63F}" srcOrd="0" destOrd="0" presId="urn:microsoft.com/office/officeart/2005/8/layout/cycle3"/>
    <dgm:cxn modelId="{8B8D06B6-139B-470E-BB25-5E1A944FF086}" type="presOf" srcId="{E6BF5A42-E289-4D64-AB5E-CCA7710C6C84}" destId="{0A934BB3-B8C5-460A-BECE-65A7D09F2D55}" srcOrd="0" destOrd="0" presId="urn:microsoft.com/office/officeart/2005/8/layout/cycle3"/>
    <dgm:cxn modelId="{D690939E-E7CC-4BF1-BAF3-2BB3CA2AD759}" srcId="{A24C2D38-8D5F-49BF-A75B-F90AE6F7012E}" destId="{B35D5BD9-DCE9-4065-8D07-556FA911C416}" srcOrd="6" destOrd="0" parTransId="{7F98107A-90E4-44E4-811C-6350A6771078}" sibTransId="{DDA8CE8A-A818-4D69-83B8-4A5F2FED0D31}"/>
    <dgm:cxn modelId="{8DBA056E-B8A5-4CCD-93BF-05AC4DE47B5A}" srcId="{A24C2D38-8D5F-49BF-A75B-F90AE6F7012E}" destId="{208F16CC-B1A2-4C51-ABD5-E5BDF7F4CDCD}" srcOrd="11" destOrd="0" parTransId="{F2DAB74F-1669-49E7-84BE-C0E056462FB3}" sibTransId="{1F634FAA-67F1-42F9-92C9-DF26E5FB2D52}"/>
    <dgm:cxn modelId="{44404E22-2E8B-4645-BF3F-6E65D67CF3BB}" type="presOf" srcId="{2BEFCBA8-FFEC-486E-BF70-B04558F330C0}" destId="{B0CDBFD1-6D0B-4215-BD96-F41D184B7EA9}" srcOrd="0" destOrd="0" presId="urn:microsoft.com/office/officeart/2005/8/layout/cycle3"/>
    <dgm:cxn modelId="{3DA276DC-C9D4-4822-B4AA-0AB9A9AB3F03}" type="presOf" srcId="{C1DDA1E8-9D04-4139-AB9C-44F6ADB904A4}" destId="{D2022009-2561-48B7-8E7A-0333CE6E905E}" srcOrd="0" destOrd="0" presId="urn:microsoft.com/office/officeart/2005/8/layout/cycle3"/>
    <dgm:cxn modelId="{AFC6D9D6-9F5F-49E0-A9BE-24081808AD80}" srcId="{A24C2D38-8D5F-49BF-A75B-F90AE6F7012E}" destId="{C1DDA1E8-9D04-4139-AB9C-44F6ADB904A4}" srcOrd="2" destOrd="0" parTransId="{CE61B5A1-4F60-44F6-B644-34D25EE4B3B3}" sibTransId="{F50DDF3B-7D20-4B44-BD43-1E1FAEB400A1}"/>
    <dgm:cxn modelId="{C822679E-1179-4A3E-989C-C30050FF6AD8}" type="presOf" srcId="{208F16CC-B1A2-4C51-ABD5-E5BDF7F4CDCD}" destId="{E0D09806-BA6B-4595-8967-2C3655CBF540}" srcOrd="0" destOrd="0" presId="urn:microsoft.com/office/officeart/2005/8/layout/cycle3"/>
    <dgm:cxn modelId="{3B3B5068-5122-4CAC-B81B-A85D18487AC9}" srcId="{A24C2D38-8D5F-49BF-A75B-F90AE6F7012E}" destId="{601BDA7E-20FF-4F30-824C-B5A70B0E7E9F}" srcOrd="9" destOrd="0" parTransId="{778815D6-E4DA-4807-AA3A-F74FAB331314}" sibTransId="{0F182A30-B32D-474A-85EA-FF37E12A5EF8}"/>
    <dgm:cxn modelId="{BBEB3566-1EAB-493C-80A5-8E6B5F2C5FFD}" type="presOf" srcId="{82F26784-3B57-47C0-9372-C0C9A6B1F4A5}" destId="{7313E47C-1E5C-43C9-883E-D6E2B9A5D9D4}" srcOrd="0" destOrd="0" presId="urn:microsoft.com/office/officeart/2005/8/layout/cycle3"/>
    <dgm:cxn modelId="{2A5AAF99-FD04-4C99-92A0-E582AC3C0162}" type="presOf" srcId="{D2A7C821-9552-4EAE-A511-6DAFB7CF7B71}" destId="{D36BC158-6782-411A-AC23-B57D5EA7CA57}" srcOrd="0" destOrd="0" presId="urn:microsoft.com/office/officeart/2005/8/layout/cycle3"/>
    <dgm:cxn modelId="{C84E9CBC-2FBF-4B87-A3E4-1D5B2CDC0F1E}" srcId="{A24C2D38-8D5F-49BF-A75B-F90AE6F7012E}" destId="{C99FD134-F3A1-4CB9-B0C9-EE9AD611372B}" srcOrd="12" destOrd="0" parTransId="{AB28905B-3389-469D-B372-672904FDB07B}" sibTransId="{BE8829EA-50FD-4C41-ABB5-338CD0373E17}"/>
    <dgm:cxn modelId="{0E20D2D0-BAC7-4409-BFFB-F3D15B8F1A44}" type="presOf" srcId="{DCBCC88F-864A-4061-AB55-9250A1E95604}" destId="{398BE89A-6F4E-4D63-B380-AC8667B86CC8}" srcOrd="0" destOrd="0" presId="urn:microsoft.com/office/officeart/2005/8/layout/cycle3"/>
    <dgm:cxn modelId="{BEF455FA-8607-43B7-9EE5-4AFB22179FB4}" srcId="{A24C2D38-8D5F-49BF-A75B-F90AE6F7012E}" destId="{D2A7C821-9552-4EAE-A511-6DAFB7CF7B71}" srcOrd="3" destOrd="0" parTransId="{30BF662D-B0FD-4608-A414-C85E4E1B74BC}" sibTransId="{9FBE7E5A-A3C1-4E75-809E-A3472CC89BF8}"/>
    <dgm:cxn modelId="{47FF75F7-B190-41C4-B2C6-D7247148D6F2}" type="presOf" srcId="{601BDA7E-20FF-4F30-824C-B5A70B0E7E9F}" destId="{EA6CE5C0-09FC-4A43-A1D5-9230C913DC45}" srcOrd="0" destOrd="0" presId="urn:microsoft.com/office/officeart/2005/8/layout/cycle3"/>
    <dgm:cxn modelId="{8A09A21A-764E-4FD2-8B6A-AD02C47441AC}" srcId="{A24C2D38-8D5F-49BF-A75B-F90AE6F7012E}" destId="{DCBCC88F-864A-4061-AB55-9250A1E95604}" srcOrd="0" destOrd="0" parTransId="{7C42BF7A-74FF-4D60-AE29-141242375810}" sibTransId="{2B67A2F3-C19B-4D85-9469-3149C8127C71}"/>
    <dgm:cxn modelId="{9626762A-A8AE-4B17-A281-87F2785EBE17}" type="presOf" srcId="{C99FD134-F3A1-4CB9-B0C9-EE9AD611372B}" destId="{078E5FF0-C6CB-472E-90CC-D6E910F391A0}" srcOrd="0" destOrd="0" presId="urn:microsoft.com/office/officeart/2005/8/layout/cycle3"/>
    <dgm:cxn modelId="{60340A4D-4E17-4F17-9287-14EEEED6EF9E}" srcId="{A24C2D38-8D5F-49BF-A75B-F90AE6F7012E}" destId="{2393417D-9A1B-40F9-93E8-87EE34A93A05}" srcOrd="1" destOrd="0" parTransId="{1CE7A714-E9E8-45D6-9B27-7859A40475E9}" sibTransId="{967C0372-7709-4DF2-BCAC-9AFA9AEA51C2}"/>
    <dgm:cxn modelId="{6EA20D2C-2C96-4907-A49F-C312E8BCFAFE}" type="presParOf" srcId="{2E1DB0ED-87E5-4C12-AD80-E52B22C61E8A}" destId="{D92147C6-8594-498F-8CE2-0E9C8DBF8628}" srcOrd="0" destOrd="0" presId="urn:microsoft.com/office/officeart/2005/8/layout/cycle3"/>
    <dgm:cxn modelId="{6C1CE6BB-5976-4602-AEE6-72239059E14F}" type="presParOf" srcId="{D92147C6-8594-498F-8CE2-0E9C8DBF8628}" destId="{398BE89A-6F4E-4D63-B380-AC8667B86CC8}" srcOrd="0" destOrd="0" presId="urn:microsoft.com/office/officeart/2005/8/layout/cycle3"/>
    <dgm:cxn modelId="{9DF0B388-6E62-46F5-A25E-F062322D8922}" type="presParOf" srcId="{D92147C6-8594-498F-8CE2-0E9C8DBF8628}" destId="{37DC6D1A-100F-4C98-960A-B4550017F63F}" srcOrd="1" destOrd="0" presId="urn:microsoft.com/office/officeart/2005/8/layout/cycle3"/>
    <dgm:cxn modelId="{EB14AA29-828D-42F7-92EA-CE9A75130C5E}" type="presParOf" srcId="{D92147C6-8594-498F-8CE2-0E9C8DBF8628}" destId="{426EEA1F-4B23-4191-A7DD-4006C3C2CDA7}" srcOrd="2" destOrd="0" presId="urn:microsoft.com/office/officeart/2005/8/layout/cycle3"/>
    <dgm:cxn modelId="{75E78AA8-4574-4ED0-A910-E7DD31E6A5C2}" type="presParOf" srcId="{D92147C6-8594-498F-8CE2-0E9C8DBF8628}" destId="{D2022009-2561-48B7-8E7A-0333CE6E905E}" srcOrd="3" destOrd="0" presId="urn:microsoft.com/office/officeart/2005/8/layout/cycle3"/>
    <dgm:cxn modelId="{3130AA09-D7F5-4169-8904-6CDBD9E01A82}" type="presParOf" srcId="{D92147C6-8594-498F-8CE2-0E9C8DBF8628}" destId="{D36BC158-6782-411A-AC23-B57D5EA7CA57}" srcOrd="4" destOrd="0" presId="urn:microsoft.com/office/officeart/2005/8/layout/cycle3"/>
    <dgm:cxn modelId="{076ECE0B-8BFC-43AC-BE5D-2C1E73426449}" type="presParOf" srcId="{D92147C6-8594-498F-8CE2-0E9C8DBF8628}" destId="{4D71398A-3838-4A01-B33C-AA4B039DECB1}" srcOrd="5" destOrd="0" presId="urn:microsoft.com/office/officeart/2005/8/layout/cycle3"/>
    <dgm:cxn modelId="{1FCCFC02-BB98-4C26-A9B5-237975BBD46D}" type="presParOf" srcId="{D92147C6-8594-498F-8CE2-0E9C8DBF8628}" destId="{0A934BB3-B8C5-460A-BECE-65A7D09F2D55}" srcOrd="6" destOrd="0" presId="urn:microsoft.com/office/officeart/2005/8/layout/cycle3"/>
    <dgm:cxn modelId="{3A0E1383-0B3A-411C-B358-A0F80EFD8CA6}" type="presParOf" srcId="{D92147C6-8594-498F-8CE2-0E9C8DBF8628}" destId="{0FE83565-86E2-4154-8999-73731927A22D}" srcOrd="7" destOrd="0" presId="urn:microsoft.com/office/officeart/2005/8/layout/cycle3"/>
    <dgm:cxn modelId="{85DD1298-E532-44B6-A122-837B570BED24}" type="presParOf" srcId="{D92147C6-8594-498F-8CE2-0E9C8DBF8628}" destId="{7313E47C-1E5C-43C9-883E-D6E2B9A5D9D4}" srcOrd="8" destOrd="0" presId="urn:microsoft.com/office/officeart/2005/8/layout/cycle3"/>
    <dgm:cxn modelId="{BFC33E3A-8755-44CF-A035-BF1DC4FAD453}" type="presParOf" srcId="{D92147C6-8594-498F-8CE2-0E9C8DBF8628}" destId="{1B89C1BC-CA0C-4F7B-B73E-B1B007DAE368}" srcOrd="9" destOrd="0" presId="urn:microsoft.com/office/officeart/2005/8/layout/cycle3"/>
    <dgm:cxn modelId="{270A5F8C-F2EF-4647-8C36-36A3A7BB63AA}" type="presParOf" srcId="{D92147C6-8594-498F-8CE2-0E9C8DBF8628}" destId="{EA6CE5C0-09FC-4A43-A1D5-9230C913DC45}" srcOrd="10" destOrd="0" presId="urn:microsoft.com/office/officeart/2005/8/layout/cycle3"/>
    <dgm:cxn modelId="{9FC3009D-6B00-4756-82EB-6B4FE44D31B4}" type="presParOf" srcId="{D92147C6-8594-498F-8CE2-0E9C8DBF8628}" destId="{D1F2D4E3-9D2E-49D5-8354-E4B51223BFC9}" srcOrd="11" destOrd="0" presId="urn:microsoft.com/office/officeart/2005/8/layout/cycle3"/>
    <dgm:cxn modelId="{4043DD7A-137F-418C-B23C-FE337D6A45F0}" type="presParOf" srcId="{D92147C6-8594-498F-8CE2-0E9C8DBF8628}" destId="{E0D09806-BA6B-4595-8967-2C3655CBF540}" srcOrd="12" destOrd="0" presId="urn:microsoft.com/office/officeart/2005/8/layout/cycle3"/>
    <dgm:cxn modelId="{F0038F64-0FD7-4A49-8AD3-CF5FA870F078}" type="presParOf" srcId="{D92147C6-8594-498F-8CE2-0E9C8DBF8628}" destId="{078E5FF0-C6CB-472E-90CC-D6E910F391A0}" srcOrd="13" destOrd="0" presId="urn:microsoft.com/office/officeart/2005/8/layout/cycle3"/>
    <dgm:cxn modelId="{B3D9F2B9-A038-4F1F-8575-736F0F1552A7}" type="presParOf" srcId="{D92147C6-8594-498F-8CE2-0E9C8DBF8628}" destId="{B0CDBFD1-6D0B-4215-BD96-F41D184B7EA9}" srcOrd="14"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8C8B5953-1C98-48B2-B792-6CE871D34954}"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it-IT"/>
        </a:p>
      </dgm:t>
    </dgm:pt>
    <dgm:pt modelId="{F334B309-CED1-4EFC-91ED-CE7D85AFA56F}" type="pres">
      <dgm:prSet presAssocID="{8C8B5953-1C98-48B2-B792-6CE871D34954}" presName="rootnode" presStyleCnt="0">
        <dgm:presLayoutVars>
          <dgm:chMax/>
          <dgm:chPref/>
          <dgm:dir/>
          <dgm:animLvl val="lvl"/>
        </dgm:presLayoutVars>
      </dgm:prSet>
      <dgm:spPr/>
      <dgm:t>
        <a:bodyPr/>
        <a:lstStyle/>
        <a:p>
          <a:endParaRPr lang="it-IT"/>
        </a:p>
      </dgm:t>
    </dgm:pt>
  </dgm:ptLst>
  <dgm:cxnLst>
    <dgm:cxn modelId="{A88620FD-DC4A-4393-B5F4-4F8B5F6F41DD}" type="presOf" srcId="{8C8B5953-1C98-48B2-B792-6CE871D34954}" destId="{F334B309-CED1-4EFC-91ED-CE7D85AFA56F}"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09CEED-2391-4FE9-BB6E-3557D7DB6CD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42A55F3F-B04B-4BA4-B3EA-5D1684881E86}">
      <dgm:prSet phldrT="[Testo]" custT="1"/>
      <dgm:spPr>
        <a:solidFill>
          <a:srgbClr val="FF9900"/>
        </a:solidFill>
        <a:ln>
          <a:solidFill>
            <a:schemeClr val="accent1"/>
          </a:solidFill>
        </a:ln>
      </dgm:spPr>
      <dgm:t>
        <a:bodyPr/>
        <a:lstStyle/>
        <a:p>
          <a:r>
            <a:rPr lang="it-IT" sz="2000" b="1" dirty="0">
              <a:solidFill>
                <a:schemeClr val="bg2">
                  <a:lumMod val="25000"/>
                </a:schemeClr>
              </a:solidFill>
            </a:rPr>
            <a:t>LEGGE DI STABILITÀ 2016</a:t>
          </a:r>
        </a:p>
        <a:p>
          <a:r>
            <a:rPr lang="it-IT" sz="2000" b="1" dirty="0">
              <a:solidFill>
                <a:schemeClr val="bg2">
                  <a:lumMod val="25000"/>
                </a:schemeClr>
              </a:solidFill>
            </a:rPr>
            <a:t>Emendamento n. 32.0.15- Senatori Mandelli- D’Ambrosio </a:t>
          </a:r>
          <a:r>
            <a:rPr lang="it-IT" sz="2000" b="1" dirty="0" err="1">
              <a:solidFill>
                <a:schemeClr val="bg2">
                  <a:lumMod val="25000"/>
                </a:schemeClr>
              </a:solidFill>
            </a:rPr>
            <a:t>Lettieri</a:t>
          </a:r>
          <a:endParaRPr lang="it-IT" sz="2000" b="1" dirty="0">
            <a:solidFill>
              <a:schemeClr val="bg2">
                <a:lumMod val="25000"/>
              </a:schemeClr>
            </a:solidFill>
          </a:endParaRPr>
        </a:p>
      </dgm:t>
    </dgm:pt>
    <dgm:pt modelId="{2FCA6A38-35D5-4574-9728-261FE5C9B707}" type="parTrans" cxnId="{47FCB5AB-98A1-4954-B37E-00F4DB6652A0}">
      <dgm:prSet/>
      <dgm:spPr/>
      <dgm:t>
        <a:bodyPr/>
        <a:lstStyle/>
        <a:p>
          <a:endParaRPr lang="it-IT"/>
        </a:p>
      </dgm:t>
    </dgm:pt>
    <dgm:pt modelId="{B52D29FD-EAE7-4EF6-8E96-E7755EDB498C}" type="sibTrans" cxnId="{47FCB5AB-98A1-4954-B37E-00F4DB6652A0}">
      <dgm:prSet/>
      <dgm:spPr/>
      <dgm:t>
        <a:bodyPr/>
        <a:lstStyle/>
        <a:p>
          <a:endParaRPr lang="it-IT"/>
        </a:p>
      </dgm:t>
    </dgm:pt>
    <dgm:pt modelId="{D6F2AA9D-C74C-4CD8-93A2-D93814016B77}">
      <dgm:prSet phldrT="[Testo]" custT="1"/>
      <dgm:spPr/>
      <dgm:t>
        <a:bodyPr/>
        <a:lstStyle/>
        <a:p>
          <a:pPr marL="0" marR="0" indent="0" algn="just" defTabSz="914400" eaLnBrk="1" fontAlgn="auto" latinLnBrk="0" hangingPunct="1">
            <a:lnSpc>
              <a:spcPct val="100000"/>
            </a:lnSpc>
            <a:spcBef>
              <a:spcPts val="0"/>
            </a:spcBef>
            <a:spcAft>
              <a:spcPts val="0"/>
            </a:spcAft>
            <a:buClrTx/>
            <a:buSzTx/>
            <a:buFontTx/>
            <a:buNone/>
            <a:tabLst/>
            <a:defRPr/>
          </a:pPr>
          <a:r>
            <a:rPr lang="it-IT" sz="1800" dirty="0">
              <a:solidFill>
                <a:srgbClr val="FF0000"/>
              </a:solidFill>
            </a:rPr>
            <a:t>comma 571. </a:t>
          </a:r>
          <a:r>
            <a:rPr lang="it-IT" sz="1800" b="1" dirty="0"/>
            <a:t>E’ istituito il fondo (</a:t>
          </a:r>
          <a:r>
            <a:rPr lang="it-IT" sz="1800" b="1" dirty="0">
              <a:solidFill>
                <a:srgbClr val="FF0000"/>
              </a:solidFill>
            </a:rPr>
            <a:t>1 MILIONE </a:t>
          </a:r>
          <a:r>
            <a:rPr lang="it-IT" sz="1800" b="1" dirty="0"/>
            <a:t>per il 2016) per finanziare la prima applicazione da parte delle farmacie del servizio di revisione dell’uso dei medicinali per assicurare l’aderenza farmacologica alle terapie con conseguente riduzione dei costi per le spese sanitarie relative ai pazienti affetti da asma. </a:t>
          </a:r>
        </a:p>
      </dgm:t>
    </dgm:pt>
    <dgm:pt modelId="{CF8837B6-7E93-43E5-96A0-CB78AA74006E}" type="parTrans" cxnId="{095BD675-732F-4EC5-AC3D-907837F4B216}">
      <dgm:prSet/>
      <dgm:spPr/>
      <dgm:t>
        <a:bodyPr/>
        <a:lstStyle/>
        <a:p>
          <a:endParaRPr lang="it-IT"/>
        </a:p>
      </dgm:t>
    </dgm:pt>
    <dgm:pt modelId="{A3C4E0E9-C9BC-4DF1-B9EB-EFB1F2EC50BB}" type="sibTrans" cxnId="{095BD675-732F-4EC5-AC3D-907837F4B216}">
      <dgm:prSet/>
      <dgm:spPr/>
      <dgm:t>
        <a:bodyPr/>
        <a:lstStyle/>
        <a:p>
          <a:endParaRPr lang="it-IT"/>
        </a:p>
      </dgm:t>
    </dgm:pt>
    <dgm:pt modelId="{DE2F1E3E-F552-4663-83D5-F7F2BAAB5D27}">
      <dgm:prSet phldrT="[Testo]" custT="1"/>
      <dgm:spPr>
        <a:solidFill>
          <a:srgbClr val="FF9900"/>
        </a:solidFill>
        <a:ln>
          <a:solidFill>
            <a:schemeClr val="accent1"/>
          </a:solidFill>
        </a:ln>
      </dgm:spPr>
      <dgm:t>
        <a:bodyPr/>
        <a:lstStyle/>
        <a:p>
          <a:r>
            <a:rPr lang="it-IT" sz="2000" b="1" dirty="0">
              <a:solidFill>
                <a:schemeClr val="bg2">
                  <a:lumMod val="25000"/>
                </a:schemeClr>
              </a:solidFill>
            </a:rPr>
            <a:t>LEGGE DI BILANCIO 2018 </a:t>
          </a:r>
        </a:p>
        <a:p>
          <a:r>
            <a:rPr lang="it-IT" sz="2000" b="1" dirty="0">
              <a:solidFill>
                <a:schemeClr val="bg2">
                  <a:lumMod val="25000"/>
                </a:schemeClr>
              </a:solidFill>
            </a:rPr>
            <a:t>Emendamento AC 4768-attuazione nuovi servizi erogati dalle farmacie</a:t>
          </a:r>
        </a:p>
      </dgm:t>
    </dgm:pt>
    <dgm:pt modelId="{BAFF800B-4D1D-47F7-A2FC-902759F5467B}" type="sibTrans" cxnId="{751866D2-4E9E-44E2-9F6C-1C4C3BF09A74}">
      <dgm:prSet/>
      <dgm:spPr/>
      <dgm:t>
        <a:bodyPr/>
        <a:lstStyle/>
        <a:p>
          <a:endParaRPr lang="it-IT"/>
        </a:p>
      </dgm:t>
    </dgm:pt>
    <dgm:pt modelId="{16AB0695-BBDE-4AD1-9939-2C7936231B21}" type="parTrans" cxnId="{751866D2-4E9E-44E2-9F6C-1C4C3BF09A74}">
      <dgm:prSet/>
      <dgm:spPr/>
      <dgm:t>
        <a:bodyPr/>
        <a:lstStyle/>
        <a:p>
          <a:endParaRPr lang="it-IT"/>
        </a:p>
      </dgm:t>
    </dgm:pt>
    <dgm:pt modelId="{00EC5B44-E35F-4909-B094-38BB9D9B7CDE}">
      <dgm:prSet phldrT="[Testo]" custT="1"/>
      <dgm:spPr/>
      <dgm:t>
        <a:bodyPr/>
        <a:lstStyle/>
        <a:p>
          <a:pPr marL="228600" indent="0" algn="l"/>
          <a:endParaRPr lang="it-IT" sz="2000" b="1" dirty="0"/>
        </a:p>
      </dgm:t>
    </dgm:pt>
    <dgm:pt modelId="{1F77AB78-A44D-4D53-9E7A-7EC3AB21B90D}" type="parTrans" cxnId="{F192C9A0-9C32-48B9-AAE7-2A96516E77A3}">
      <dgm:prSet/>
      <dgm:spPr/>
      <dgm:t>
        <a:bodyPr/>
        <a:lstStyle/>
        <a:p>
          <a:endParaRPr lang="it-IT"/>
        </a:p>
      </dgm:t>
    </dgm:pt>
    <dgm:pt modelId="{3377E661-BCC7-4A57-AAFE-2107DF8F52D8}" type="sibTrans" cxnId="{F192C9A0-9C32-48B9-AAE7-2A96516E77A3}">
      <dgm:prSet/>
      <dgm:spPr/>
      <dgm:t>
        <a:bodyPr/>
        <a:lstStyle/>
        <a:p>
          <a:endParaRPr lang="it-IT"/>
        </a:p>
      </dgm:t>
    </dgm:pt>
    <dgm:pt modelId="{F0F14DE2-19E8-464C-9D4F-86028D1408C4}">
      <dgm:prSet custT="1"/>
      <dgm:spPr/>
      <dgm:t>
        <a:bodyPr/>
        <a:lstStyle/>
        <a:p>
          <a:pPr marL="228600" indent="0" algn="l"/>
          <a:endParaRPr lang="it-IT" sz="2000" b="1" dirty="0"/>
        </a:p>
      </dgm:t>
    </dgm:pt>
    <dgm:pt modelId="{B81B94C2-DFA1-434D-8754-B4704A1077BB}" type="parTrans" cxnId="{4528CF1D-ADF9-4DCE-A4BF-8B337DF715DB}">
      <dgm:prSet/>
      <dgm:spPr/>
      <dgm:t>
        <a:bodyPr/>
        <a:lstStyle/>
        <a:p>
          <a:endParaRPr lang="it-IT"/>
        </a:p>
      </dgm:t>
    </dgm:pt>
    <dgm:pt modelId="{7D2D7232-FBD0-4E50-8A29-B43E132368C5}" type="sibTrans" cxnId="{4528CF1D-ADF9-4DCE-A4BF-8B337DF715DB}">
      <dgm:prSet/>
      <dgm:spPr/>
      <dgm:t>
        <a:bodyPr/>
        <a:lstStyle/>
        <a:p>
          <a:endParaRPr lang="it-IT"/>
        </a:p>
      </dgm:t>
    </dgm:pt>
    <dgm:pt modelId="{3389E5B5-28E2-4461-A7AC-ADE370DBE430}">
      <dgm:prSet phldrT="[Testo]" custT="1"/>
      <dgm:spPr/>
      <dgm:t>
        <a:bodyPr/>
        <a:lstStyle/>
        <a:p>
          <a:pPr marL="228600" indent="0" algn="just"/>
          <a:r>
            <a:rPr lang="it-IT" altLang="it-IT" sz="1800" dirty="0">
              <a:solidFill>
                <a:srgbClr val="FF0000"/>
              </a:solidFill>
            </a:rPr>
            <a:t>comma 251-bis. </a:t>
          </a:r>
          <a:r>
            <a:rPr lang="it-IT" altLang="it-IT" sz="1800" b="1" dirty="0"/>
            <a:t>Avvio di una sperimentazione per la remunerazione delle prestazioni e delle funzioni assistenziali delle farmacie pubbliche e private operanti in convenzione con il SSN. Le risorse previste sono </a:t>
          </a:r>
          <a:r>
            <a:rPr lang="it-IT" altLang="it-IT" sz="1800" b="1" dirty="0">
              <a:solidFill>
                <a:srgbClr val="FF0000"/>
              </a:solidFill>
            </a:rPr>
            <a:t>36 MILIONI </a:t>
          </a:r>
          <a:r>
            <a:rPr lang="it-IT" altLang="it-IT" sz="1800" b="1" dirty="0"/>
            <a:t>per il triennio. La sperimentazione verrà avviata, nell’ambito del triennio 2018-2020, in </a:t>
          </a:r>
          <a:r>
            <a:rPr lang="it-IT" altLang="it-IT" sz="1800" b="1" dirty="0">
              <a:solidFill>
                <a:srgbClr val="FF0000"/>
              </a:solidFill>
            </a:rPr>
            <a:t>NOVE REGIONI</a:t>
          </a:r>
          <a:r>
            <a:rPr lang="it-IT" sz="2000" b="1" dirty="0"/>
            <a:t>.    </a:t>
          </a:r>
        </a:p>
      </dgm:t>
    </dgm:pt>
    <dgm:pt modelId="{7A7077BF-8EFE-4322-9C0B-1C479390DE7C}" type="parTrans" cxnId="{95D3659E-F559-4FBB-8DA3-963877A03015}">
      <dgm:prSet/>
      <dgm:spPr/>
      <dgm:t>
        <a:bodyPr/>
        <a:lstStyle/>
        <a:p>
          <a:endParaRPr lang="it-IT"/>
        </a:p>
      </dgm:t>
    </dgm:pt>
    <dgm:pt modelId="{07C22DCE-0543-4AF3-99B1-A65FF66295B5}" type="sibTrans" cxnId="{95D3659E-F559-4FBB-8DA3-963877A03015}">
      <dgm:prSet/>
      <dgm:spPr/>
      <dgm:t>
        <a:bodyPr/>
        <a:lstStyle/>
        <a:p>
          <a:endParaRPr lang="it-IT"/>
        </a:p>
      </dgm:t>
    </dgm:pt>
    <dgm:pt modelId="{E9A96D87-3EEA-456A-ACE8-FB71C298D1C5}">
      <dgm:prSet phldrT="[Testo]" custT="1"/>
      <dgm:spPr/>
      <dgm:t>
        <a:bodyPr/>
        <a:lstStyle/>
        <a:p>
          <a:pPr marL="228600" indent="0" algn="l" defTabSz="889000">
            <a:lnSpc>
              <a:spcPct val="90000"/>
            </a:lnSpc>
            <a:spcBef>
              <a:spcPct val="0"/>
            </a:spcBef>
            <a:spcAft>
              <a:spcPct val="20000"/>
            </a:spcAft>
            <a:buNone/>
          </a:pPr>
          <a:endParaRPr lang="it-IT" sz="2000" b="1" dirty="0"/>
        </a:p>
      </dgm:t>
    </dgm:pt>
    <dgm:pt modelId="{AF752803-350D-4D92-B3C8-A482618CA5D9}" type="sibTrans" cxnId="{2A5CCC73-0E66-4033-A945-DCB58E1D318B}">
      <dgm:prSet/>
      <dgm:spPr/>
      <dgm:t>
        <a:bodyPr/>
        <a:lstStyle/>
        <a:p>
          <a:endParaRPr lang="it-IT"/>
        </a:p>
      </dgm:t>
    </dgm:pt>
    <dgm:pt modelId="{A4109C5D-BE73-44B5-AB1D-756F6D2ECA70}" type="parTrans" cxnId="{2A5CCC73-0E66-4033-A945-DCB58E1D318B}">
      <dgm:prSet/>
      <dgm:spPr/>
      <dgm:t>
        <a:bodyPr/>
        <a:lstStyle/>
        <a:p>
          <a:endParaRPr lang="it-IT"/>
        </a:p>
      </dgm:t>
    </dgm:pt>
    <dgm:pt modelId="{EE9C3471-9C18-4576-A113-34D747B8595B}">
      <dgm:prSet custT="1"/>
      <dgm:spPr/>
      <dgm:t>
        <a:bodyPr/>
        <a:lstStyle/>
        <a:p>
          <a:pPr algn="l"/>
          <a:endParaRPr lang="it-IT" sz="2000" b="1" dirty="0"/>
        </a:p>
      </dgm:t>
    </dgm:pt>
    <dgm:pt modelId="{77224B80-97E0-4024-98D5-0753EF03D518}" type="sibTrans" cxnId="{356D712B-BB91-4F6E-8A0F-76B5698BD601}">
      <dgm:prSet/>
      <dgm:spPr/>
      <dgm:t>
        <a:bodyPr/>
        <a:lstStyle/>
        <a:p>
          <a:endParaRPr lang="it-IT"/>
        </a:p>
      </dgm:t>
    </dgm:pt>
    <dgm:pt modelId="{AD39D576-C066-4CCB-8BFE-F85205D3DDE8}" type="parTrans" cxnId="{356D712B-BB91-4F6E-8A0F-76B5698BD601}">
      <dgm:prSet/>
      <dgm:spPr/>
      <dgm:t>
        <a:bodyPr/>
        <a:lstStyle/>
        <a:p>
          <a:endParaRPr lang="it-IT"/>
        </a:p>
      </dgm:t>
    </dgm:pt>
    <dgm:pt modelId="{E2E86AD1-7747-43E3-A53B-B0C08695F684}" type="pres">
      <dgm:prSet presAssocID="{7009CEED-2391-4FE9-BB6E-3557D7DB6CDA}" presName="linear" presStyleCnt="0">
        <dgm:presLayoutVars>
          <dgm:animLvl val="lvl"/>
          <dgm:resizeHandles val="exact"/>
        </dgm:presLayoutVars>
      </dgm:prSet>
      <dgm:spPr/>
      <dgm:t>
        <a:bodyPr/>
        <a:lstStyle/>
        <a:p>
          <a:endParaRPr lang="it-IT"/>
        </a:p>
      </dgm:t>
    </dgm:pt>
    <dgm:pt modelId="{9B8076B1-8677-4070-A07F-C5D10B310266}" type="pres">
      <dgm:prSet presAssocID="{42A55F3F-B04B-4BA4-B3EA-5D1684881E86}" presName="parentText" presStyleLbl="node1" presStyleIdx="0" presStyleCnt="2" custAng="0" custScaleX="99089" custScaleY="100698" custLinFactNeighborX="-97" custLinFactNeighborY="4362">
        <dgm:presLayoutVars>
          <dgm:chMax val="0"/>
          <dgm:bulletEnabled val="1"/>
        </dgm:presLayoutVars>
      </dgm:prSet>
      <dgm:spPr/>
      <dgm:t>
        <a:bodyPr/>
        <a:lstStyle/>
        <a:p>
          <a:endParaRPr lang="it-IT"/>
        </a:p>
      </dgm:t>
    </dgm:pt>
    <dgm:pt modelId="{1472A129-E561-446F-91D2-3EBB2CA688CB}" type="pres">
      <dgm:prSet presAssocID="{42A55F3F-B04B-4BA4-B3EA-5D1684881E86}" presName="childText" presStyleLbl="revTx" presStyleIdx="0" presStyleCnt="2" custScaleY="106935" custLinFactNeighborY="8879">
        <dgm:presLayoutVars>
          <dgm:bulletEnabled val="1"/>
        </dgm:presLayoutVars>
      </dgm:prSet>
      <dgm:spPr/>
      <dgm:t>
        <a:bodyPr/>
        <a:lstStyle/>
        <a:p>
          <a:endParaRPr lang="it-IT"/>
        </a:p>
      </dgm:t>
    </dgm:pt>
    <dgm:pt modelId="{8768F3F3-02CC-419B-9D34-BDE2ADF3337D}" type="pres">
      <dgm:prSet presAssocID="{DE2F1E3E-F552-4663-83D5-F7F2BAAB5D27}" presName="parentText" presStyleLbl="node1" presStyleIdx="1" presStyleCnt="2" custScaleX="99198" custScaleY="103178" custLinFactNeighborY="-10880">
        <dgm:presLayoutVars>
          <dgm:chMax val="0"/>
          <dgm:bulletEnabled val="1"/>
        </dgm:presLayoutVars>
      </dgm:prSet>
      <dgm:spPr/>
      <dgm:t>
        <a:bodyPr/>
        <a:lstStyle/>
        <a:p>
          <a:endParaRPr lang="it-IT"/>
        </a:p>
      </dgm:t>
    </dgm:pt>
    <dgm:pt modelId="{350F7D63-7301-4960-9B2B-B8F00FD87595}" type="pres">
      <dgm:prSet presAssocID="{DE2F1E3E-F552-4663-83D5-F7F2BAAB5D27}" presName="childText" presStyleLbl="revTx" presStyleIdx="1" presStyleCnt="2" custScaleX="99135" custScaleY="44637" custLinFactNeighborX="-121" custLinFactNeighborY="-18373">
        <dgm:presLayoutVars>
          <dgm:bulletEnabled val="1"/>
        </dgm:presLayoutVars>
      </dgm:prSet>
      <dgm:spPr/>
      <dgm:t>
        <a:bodyPr/>
        <a:lstStyle/>
        <a:p>
          <a:endParaRPr lang="it-IT"/>
        </a:p>
      </dgm:t>
    </dgm:pt>
  </dgm:ptLst>
  <dgm:cxnLst>
    <dgm:cxn modelId="{356D712B-BB91-4F6E-8A0F-76B5698BD601}" srcId="{DE2F1E3E-F552-4663-83D5-F7F2BAAB5D27}" destId="{EE9C3471-9C18-4576-A113-34D747B8595B}" srcOrd="1" destOrd="0" parTransId="{AD39D576-C066-4CCB-8BFE-F85205D3DDE8}" sibTransId="{77224B80-97E0-4024-98D5-0753EF03D518}"/>
    <dgm:cxn modelId="{C10A9A5F-121A-46FD-A431-1500F0181106}" type="presOf" srcId="{EE9C3471-9C18-4576-A113-34D747B8595B}" destId="{350F7D63-7301-4960-9B2B-B8F00FD87595}" srcOrd="0" destOrd="1" presId="urn:microsoft.com/office/officeart/2005/8/layout/vList2"/>
    <dgm:cxn modelId="{F192C9A0-9C32-48B9-AAE7-2A96516E77A3}" srcId="{DE2F1E3E-F552-4663-83D5-F7F2BAAB5D27}" destId="{00EC5B44-E35F-4909-B094-38BB9D9B7CDE}" srcOrd="3" destOrd="0" parTransId="{1F77AB78-A44D-4D53-9E7A-7EC3AB21B90D}" sibTransId="{3377E661-BCC7-4A57-AAFE-2107DF8F52D8}"/>
    <dgm:cxn modelId="{A22B5FA2-051F-462B-A54C-555905F452D2}" type="presOf" srcId="{42A55F3F-B04B-4BA4-B3EA-5D1684881E86}" destId="{9B8076B1-8677-4070-A07F-C5D10B310266}" srcOrd="0" destOrd="0" presId="urn:microsoft.com/office/officeart/2005/8/layout/vList2"/>
    <dgm:cxn modelId="{FD5AC7E1-C44E-4CF3-92DF-8F47B6CD9593}" type="presOf" srcId="{7009CEED-2391-4FE9-BB6E-3557D7DB6CDA}" destId="{E2E86AD1-7747-43E3-A53B-B0C08695F684}" srcOrd="0" destOrd="0" presId="urn:microsoft.com/office/officeart/2005/8/layout/vList2"/>
    <dgm:cxn modelId="{D8FD38EE-8683-401C-9C84-AE209A755C6F}" type="presOf" srcId="{D6F2AA9D-C74C-4CD8-93A2-D93814016B77}" destId="{1472A129-E561-446F-91D2-3EBB2CA688CB}" srcOrd="0" destOrd="0" presId="urn:microsoft.com/office/officeart/2005/8/layout/vList2"/>
    <dgm:cxn modelId="{57F6AD75-6133-4AC1-B5FA-A59369ECF445}" type="presOf" srcId="{F0F14DE2-19E8-464C-9D4F-86028D1408C4}" destId="{350F7D63-7301-4960-9B2B-B8F00FD87595}" srcOrd="0" destOrd="2" presId="urn:microsoft.com/office/officeart/2005/8/layout/vList2"/>
    <dgm:cxn modelId="{7529563D-4DD7-4B6A-9CC0-A414A422BEC2}" type="presOf" srcId="{DE2F1E3E-F552-4663-83D5-F7F2BAAB5D27}" destId="{8768F3F3-02CC-419B-9D34-BDE2ADF3337D}" srcOrd="0" destOrd="0" presId="urn:microsoft.com/office/officeart/2005/8/layout/vList2"/>
    <dgm:cxn modelId="{095BD675-732F-4EC5-AC3D-907837F4B216}" srcId="{42A55F3F-B04B-4BA4-B3EA-5D1684881E86}" destId="{D6F2AA9D-C74C-4CD8-93A2-D93814016B77}" srcOrd="0" destOrd="0" parTransId="{CF8837B6-7E93-43E5-96A0-CB78AA74006E}" sibTransId="{A3C4E0E9-C9BC-4DF1-B9EB-EFB1F2EC50BB}"/>
    <dgm:cxn modelId="{751866D2-4E9E-44E2-9F6C-1C4C3BF09A74}" srcId="{7009CEED-2391-4FE9-BB6E-3557D7DB6CDA}" destId="{DE2F1E3E-F552-4663-83D5-F7F2BAAB5D27}" srcOrd="1" destOrd="0" parTransId="{16AB0695-BBDE-4AD1-9939-2C7936231B21}" sibTransId="{BAFF800B-4D1D-47F7-A2FC-902759F5467B}"/>
    <dgm:cxn modelId="{1B820D87-F2C2-4A2C-82C1-AE578D00ECFE}" type="presOf" srcId="{3389E5B5-28E2-4461-A7AC-ADE370DBE430}" destId="{350F7D63-7301-4960-9B2B-B8F00FD87595}" srcOrd="0" destOrd="0" presId="urn:microsoft.com/office/officeart/2005/8/layout/vList2"/>
    <dgm:cxn modelId="{47FCB5AB-98A1-4954-B37E-00F4DB6652A0}" srcId="{7009CEED-2391-4FE9-BB6E-3557D7DB6CDA}" destId="{42A55F3F-B04B-4BA4-B3EA-5D1684881E86}" srcOrd="0" destOrd="0" parTransId="{2FCA6A38-35D5-4574-9728-261FE5C9B707}" sibTransId="{B52D29FD-EAE7-4EF6-8E96-E7755EDB498C}"/>
    <dgm:cxn modelId="{00228045-375C-4D3C-9E6E-1DD1419C54A8}" type="presOf" srcId="{00EC5B44-E35F-4909-B094-38BB9D9B7CDE}" destId="{350F7D63-7301-4960-9B2B-B8F00FD87595}" srcOrd="0" destOrd="3" presId="urn:microsoft.com/office/officeart/2005/8/layout/vList2"/>
    <dgm:cxn modelId="{95D3659E-F559-4FBB-8DA3-963877A03015}" srcId="{DE2F1E3E-F552-4663-83D5-F7F2BAAB5D27}" destId="{3389E5B5-28E2-4461-A7AC-ADE370DBE430}" srcOrd="0" destOrd="0" parTransId="{7A7077BF-8EFE-4322-9C0B-1C479390DE7C}" sibTransId="{07C22DCE-0543-4AF3-99B1-A65FF66295B5}"/>
    <dgm:cxn modelId="{2A5CCC73-0E66-4033-A945-DCB58E1D318B}" srcId="{42A55F3F-B04B-4BA4-B3EA-5D1684881E86}" destId="{E9A96D87-3EEA-456A-ACE8-FB71C298D1C5}" srcOrd="1" destOrd="0" parTransId="{A4109C5D-BE73-44B5-AB1D-756F6D2ECA70}" sibTransId="{AF752803-350D-4D92-B3C8-A482618CA5D9}"/>
    <dgm:cxn modelId="{4528CF1D-ADF9-4DCE-A4BF-8B337DF715DB}" srcId="{DE2F1E3E-F552-4663-83D5-F7F2BAAB5D27}" destId="{F0F14DE2-19E8-464C-9D4F-86028D1408C4}" srcOrd="2" destOrd="0" parTransId="{B81B94C2-DFA1-434D-8754-B4704A1077BB}" sibTransId="{7D2D7232-FBD0-4E50-8A29-B43E132368C5}"/>
    <dgm:cxn modelId="{CA4E83E8-51C4-4110-87A3-EE519D3723E9}" type="presOf" srcId="{E9A96D87-3EEA-456A-ACE8-FB71C298D1C5}" destId="{1472A129-E561-446F-91D2-3EBB2CA688CB}" srcOrd="0" destOrd="1" presId="urn:microsoft.com/office/officeart/2005/8/layout/vList2"/>
    <dgm:cxn modelId="{5872119D-554E-44DC-A9ED-F57AB41A6A16}" type="presParOf" srcId="{E2E86AD1-7747-43E3-A53B-B0C08695F684}" destId="{9B8076B1-8677-4070-A07F-C5D10B310266}" srcOrd="0" destOrd="0" presId="urn:microsoft.com/office/officeart/2005/8/layout/vList2"/>
    <dgm:cxn modelId="{4E2E5CCF-8130-4619-A910-65B6C43BC101}" type="presParOf" srcId="{E2E86AD1-7747-43E3-A53B-B0C08695F684}" destId="{1472A129-E561-446F-91D2-3EBB2CA688CB}" srcOrd="1" destOrd="0" presId="urn:microsoft.com/office/officeart/2005/8/layout/vList2"/>
    <dgm:cxn modelId="{228098D4-A380-4554-8FD2-E94951B186A1}" type="presParOf" srcId="{E2E86AD1-7747-43E3-A53B-B0C08695F684}" destId="{8768F3F3-02CC-419B-9D34-BDE2ADF3337D}" srcOrd="2" destOrd="0" presId="urn:microsoft.com/office/officeart/2005/8/layout/vList2"/>
    <dgm:cxn modelId="{C77407A3-E3A8-4994-BA54-D9810D5E1041}" type="presParOf" srcId="{E2E86AD1-7747-43E3-A53B-B0C08695F684}" destId="{350F7D63-7301-4960-9B2B-B8F00FD87595}"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8B5953-1C98-48B2-B792-6CE871D34954}"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it-IT"/>
        </a:p>
      </dgm:t>
    </dgm:pt>
    <dgm:pt modelId="{F334B309-CED1-4EFC-91ED-CE7D85AFA56F}" type="pres">
      <dgm:prSet presAssocID="{8C8B5953-1C98-48B2-B792-6CE871D34954}" presName="rootnode" presStyleCnt="0">
        <dgm:presLayoutVars>
          <dgm:chMax/>
          <dgm:chPref/>
          <dgm:dir/>
          <dgm:animLvl val="lvl"/>
        </dgm:presLayoutVars>
      </dgm:prSet>
      <dgm:spPr/>
      <dgm:t>
        <a:bodyPr/>
        <a:lstStyle/>
        <a:p>
          <a:endParaRPr lang="it-IT"/>
        </a:p>
      </dgm:t>
    </dgm:pt>
  </dgm:ptLst>
  <dgm:cxnLst>
    <dgm:cxn modelId="{12220899-F1F7-4545-8A8B-FE845121EE33}" type="presOf" srcId="{8C8B5953-1C98-48B2-B792-6CE871D34954}" destId="{F334B309-CED1-4EFC-91ED-CE7D85AFA56F}"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3C9C7B9-F617-44EF-B175-25BDD2A5022C}" type="doc">
      <dgm:prSet loTypeId="urn:microsoft.com/office/officeart/2005/8/layout/arrow6" loCatId="relationship" qsTypeId="urn:microsoft.com/office/officeart/2005/8/quickstyle/simple2" qsCatId="simple" csTypeId="urn:microsoft.com/office/officeart/2005/8/colors/accent5_2" csCatId="accent5" phldr="1"/>
      <dgm:spPr/>
      <dgm:t>
        <a:bodyPr/>
        <a:lstStyle/>
        <a:p>
          <a:endParaRPr lang="it-IT"/>
        </a:p>
      </dgm:t>
    </dgm:pt>
    <dgm:pt modelId="{2CBEA32C-471D-48B4-858B-F8D8DA2F9F1A}" type="pres">
      <dgm:prSet presAssocID="{B3C9C7B9-F617-44EF-B175-25BDD2A5022C}" presName="compositeShape" presStyleCnt="0">
        <dgm:presLayoutVars>
          <dgm:chMax val="2"/>
          <dgm:dir/>
          <dgm:resizeHandles val="exact"/>
        </dgm:presLayoutVars>
      </dgm:prSet>
      <dgm:spPr/>
      <dgm:t>
        <a:bodyPr/>
        <a:lstStyle/>
        <a:p>
          <a:endParaRPr lang="it-IT"/>
        </a:p>
      </dgm:t>
    </dgm:pt>
  </dgm:ptLst>
  <dgm:cxnLst>
    <dgm:cxn modelId="{538A49EB-661A-4905-A89C-491587D30768}" type="presOf" srcId="{B3C9C7B9-F617-44EF-B175-25BDD2A5022C}" destId="{2CBEA32C-471D-48B4-858B-F8D8DA2F9F1A}" srcOrd="0" destOrd="0" presId="urn:microsoft.com/office/officeart/2005/8/layout/arrow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D8F6BCB-BF02-4BF0-B5E1-D8E4A4C8A685}"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it-IT"/>
        </a:p>
      </dgm:t>
    </dgm:pt>
    <dgm:pt modelId="{F5D73D2D-C7E9-4369-A274-DCA533C7EFCF}">
      <dgm:prSet phldrT="[Testo]" custT="1"/>
      <dgm:spPr/>
      <dgm:t>
        <a:bodyPr/>
        <a:lstStyle/>
        <a:p>
          <a:pPr algn="l"/>
          <a:r>
            <a:rPr lang="it-IT" sz="1800" b="1" dirty="0"/>
            <a:t>Sono passati 11 anni dall’ultima revisione</a:t>
          </a:r>
        </a:p>
      </dgm:t>
    </dgm:pt>
    <dgm:pt modelId="{99DCCDE7-4BC0-49A1-90FB-54F0798F623E}" type="parTrans" cxnId="{3346D71F-E9A4-41B5-BF3D-F9C6A69302DA}">
      <dgm:prSet/>
      <dgm:spPr/>
      <dgm:t>
        <a:bodyPr/>
        <a:lstStyle/>
        <a:p>
          <a:endParaRPr lang="it-IT"/>
        </a:p>
      </dgm:t>
    </dgm:pt>
    <dgm:pt modelId="{4FB7EAE2-1F41-4FC4-95CB-B92C84FDA6F6}" type="sibTrans" cxnId="{3346D71F-E9A4-41B5-BF3D-F9C6A69302DA}">
      <dgm:prSet/>
      <dgm:spPr/>
      <dgm:t>
        <a:bodyPr/>
        <a:lstStyle/>
        <a:p>
          <a:endParaRPr lang="it-IT"/>
        </a:p>
      </dgm:t>
    </dgm:pt>
    <dgm:pt modelId="{2C3506BC-C495-4400-9091-329170FC3DB8}">
      <dgm:prSet custT="1"/>
      <dgm:spPr/>
      <dgm:t>
        <a:bodyPr/>
        <a:lstStyle/>
        <a:p>
          <a:r>
            <a:rPr lang="it-IT" sz="1800" b="1" dirty="0"/>
            <a:t>La modifica necessaria per adeguare il testo: alla L. n. 69/2009 sulla farmacia dei servizi</a:t>
          </a:r>
        </a:p>
      </dgm:t>
    </dgm:pt>
    <dgm:pt modelId="{757E52E9-96A1-46EA-9C87-B391CA3815B8}" type="parTrans" cxnId="{85BCFB6E-BBAF-47DF-89CB-7A01668EBC05}">
      <dgm:prSet/>
      <dgm:spPr/>
      <dgm:t>
        <a:bodyPr/>
        <a:lstStyle/>
        <a:p>
          <a:endParaRPr lang="it-IT"/>
        </a:p>
      </dgm:t>
    </dgm:pt>
    <dgm:pt modelId="{16D23BBA-BFC9-424F-A14B-CB10F1504B10}" type="sibTrans" cxnId="{85BCFB6E-BBAF-47DF-89CB-7A01668EBC05}">
      <dgm:prSet/>
      <dgm:spPr/>
      <dgm:t>
        <a:bodyPr/>
        <a:lstStyle/>
        <a:p>
          <a:endParaRPr lang="it-IT"/>
        </a:p>
      </dgm:t>
    </dgm:pt>
    <dgm:pt modelId="{5CEE46AE-2E2B-406B-9AF9-02CFA5AE441F}">
      <dgm:prSet custT="1"/>
      <dgm:spPr/>
      <dgm:t>
        <a:bodyPr/>
        <a:lstStyle/>
        <a:p>
          <a:r>
            <a:rPr lang="it-IT" sz="1800" b="1" dirty="0"/>
            <a:t>alla L. n. 27/2012 su estensione delle attività concesse agli esercizi di vicinato e liberalizzazione orari</a:t>
          </a:r>
        </a:p>
      </dgm:t>
    </dgm:pt>
    <dgm:pt modelId="{565F5985-55A0-4DF1-AD9C-DDE16F269706}" type="parTrans" cxnId="{424F9586-46A0-4CF1-9F3C-FDEB47152B75}">
      <dgm:prSet/>
      <dgm:spPr/>
      <dgm:t>
        <a:bodyPr/>
        <a:lstStyle/>
        <a:p>
          <a:endParaRPr lang="it-IT"/>
        </a:p>
      </dgm:t>
    </dgm:pt>
    <dgm:pt modelId="{2EFBB63C-8346-4D0C-89A1-1AAC690B6D60}" type="sibTrans" cxnId="{424F9586-46A0-4CF1-9F3C-FDEB47152B75}">
      <dgm:prSet/>
      <dgm:spPr/>
      <dgm:t>
        <a:bodyPr/>
        <a:lstStyle/>
        <a:p>
          <a:endParaRPr lang="it-IT"/>
        </a:p>
      </dgm:t>
    </dgm:pt>
    <dgm:pt modelId="{BC526857-E509-4D2F-8D69-FD8169BDFB8F}">
      <dgm:prSet phldrT="[Testo]" custT="1"/>
      <dgm:spPr/>
      <dgm:t>
        <a:bodyPr/>
        <a:lstStyle/>
        <a:p>
          <a:r>
            <a:rPr lang="it-IT" sz="1800" b="1" dirty="0"/>
            <a:t>alla L. n.3/2018 sulla riforma degli Ordini delle professioni sanitarie</a:t>
          </a:r>
        </a:p>
      </dgm:t>
    </dgm:pt>
    <dgm:pt modelId="{4E6274EE-26FB-415C-89A9-BE96B09CC543}" type="parTrans" cxnId="{03DD86FE-C2D2-436B-B42B-159F0189F056}">
      <dgm:prSet/>
      <dgm:spPr/>
      <dgm:t>
        <a:bodyPr/>
        <a:lstStyle/>
        <a:p>
          <a:endParaRPr lang="it-IT"/>
        </a:p>
      </dgm:t>
    </dgm:pt>
    <dgm:pt modelId="{602F62C5-4670-408D-AB20-03E8FA6561C0}" type="sibTrans" cxnId="{03DD86FE-C2D2-436B-B42B-159F0189F056}">
      <dgm:prSet/>
      <dgm:spPr/>
      <dgm:t>
        <a:bodyPr/>
        <a:lstStyle/>
        <a:p>
          <a:endParaRPr lang="it-IT"/>
        </a:p>
      </dgm:t>
    </dgm:pt>
    <dgm:pt modelId="{F18350FB-3156-42FB-9086-30689421E420}">
      <dgm:prSet custT="1"/>
      <dgm:spPr/>
      <dgm:t>
        <a:bodyPr/>
        <a:lstStyle/>
        <a:p>
          <a:r>
            <a:rPr lang="it-IT" sz="1800" b="1" dirty="0"/>
            <a:t>alla L. n. 124/2017 sull’ingresso dei capitali nelle farmacie</a:t>
          </a:r>
        </a:p>
      </dgm:t>
    </dgm:pt>
    <dgm:pt modelId="{D6C695A8-CB92-4D31-841B-983BA2AB456E}" type="parTrans" cxnId="{ECE27F0A-052B-4ACF-8829-A38E71B8B55A}">
      <dgm:prSet/>
      <dgm:spPr/>
      <dgm:t>
        <a:bodyPr/>
        <a:lstStyle/>
        <a:p>
          <a:endParaRPr lang="it-IT"/>
        </a:p>
      </dgm:t>
    </dgm:pt>
    <dgm:pt modelId="{C4726592-B033-4573-934C-321688BBA27A}" type="sibTrans" cxnId="{ECE27F0A-052B-4ACF-8829-A38E71B8B55A}">
      <dgm:prSet/>
      <dgm:spPr/>
      <dgm:t>
        <a:bodyPr/>
        <a:lstStyle/>
        <a:p>
          <a:endParaRPr lang="it-IT"/>
        </a:p>
      </dgm:t>
    </dgm:pt>
    <dgm:pt modelId="{FFC59AE0-10BC-4D7A-805F-A1E22EFE0953}" type="pres">
      <dgm:prSet presAssocID="{5D8F6BCB-BF02-4BF0-B5E1-D8E4A4C8A685}" presName="rootnode" presStyleCnt="0">
        <dgm:presLayoutVars>
          <dgm:chMax/>
          <dgm:chPref/>
          <dgm:dir/>
          <dgm:animLvl val="lvl"/>
        </dgm:presLayoutVars>
      </dgm:prSet>
      <dgm:spPr/>
      <dgm:t>
        <a:bodyPr/>
        <a:lstStyle/>
        <a:p>
          <a:endParaRPr lang="it-IT"/>
        </a:p>
      </dgm:t>
    </dgm:pt>
    <dgm:pt modelId="{32788277-7208-455A-8F86-6194AF93CEBF}" type="pres">
      <dgm:prSet presAssocID="{F5D73D2D-C7E9-4369-A274-DCA533C7EFCF}" presName="composite" presStyleCnt="0"/>
      <dgm:spPr/>
    </dgm:pt>
    <dgm:pt modelId="{78F30A25-7FD6-46AD-9170-90D7E1E05248}" type="pres">
      <dgm:prSet presAssocID="{F5D73D2D-C7E9-4369-A274-DCA533C7EFCF}" presName="LShape" presStyleLbl="alignNode1" presStyleIdx="0" presStyleCnt="9"/>
      <dgm:spPr>
        <a:solidFill>
          <a:srgbClr val="FF0000"/>
        </a:solidFill>
      </dgm:spPr>
    </dgm:pt>
    <dgm:pt modelId="{C1063D63-C117-4561-9337-DA038FE1E193}" type="pres">
      <dgm:prSet presAssocID="{F5D73D2D-C7E9-4369-A274-DCA533C7EFCF}" presName="ParentText" presStyleLbl="revTx" presStyleIdx="0" presStyleCnt="5">
        <dgm:presLayoutVars>
          <dgm:chMax val="0"/>
          <dgm:chPref val="0"/>
          <dgm:bulletEnabled val="1"/>
        </dgm:presLayoutVars>
      </dgm:prSet>
      <dgm:spPr/>
      <dgm:t>
        <a:bodyPr/>
        <a:lstStyle/>
        <a:p>
          <a:endParaRPr lang="it-IT"/>
        </a:p>
      </dgm:t>
    </dgm:pt>
    <dgm:pt modelId="{D3E23E5F-19D0-46ED-B8AB-DD50A0769BC5}" type="pres">
      <dgm:prSet presAssocID="{F5D73D2D-C7E9-4369-A274-DCA533C7EFCF}" presName="Triangle" presStyleLbl="alignNode1" presStyleIdx="1" presStyleCnt="9"/>
      <dgm:spPr/>
    </dgm:pt>
    <dgm:pt modelId="{60E680EB-9254-4D4C-884C-E852A8A37CE7}" type="pres">
      <dgm:prSet presAssocID="{4FB7EAE2-1F41-4FC4-95CB-B92C84FDA6F6}" presName="sibTrans" presStyleCnt="0"/>
      <dgm:spPr/>
    </dgm:pt>
    <dgm:pt modelId="{9ABD52E5-E599-45F4-8E00-E517672128CA}" type="pres">
      <dgm:prSet presAssocID="{4FB7EAE2-1F41-4FC4-95CB-B92C84FDA6F6}" presName="space" presStyleCnt="0"/>
      <dgm:spPr/>
    </dgm:pt>
    <dgm:pt modelId="{A23B6BF5-F49B-4B14-86CF-6C2F8E0AC4B0}" type="pres">
      <dgm:prSet presAssocID="{2C3506BC-C495-4400-9091-329170FC3DB8}" presName="composite" presStyleCnt="0"/>
      <dgm:spPr/>
    </dgm:pt>
    <dgm:pt modelId="{93E3FDD2-BD2E-4699-A378-F08E9CA0EF94}" type="pres">
      <dgm:prSet presAssocID="{2C3506BC-C495-4400-9091-329170FC3DB8}" presName="LShape" presStyleLbl="alignNode1" presStyleIdx="2" presStyleCnt="9"/>
      <dgm:spPr>
        <a:solidFill>
          <a:srgbClr val="00B050"/>
        </a:solidFill>
      </dgm:spPr>
    </dgm:pt>
    <dgm:pt modelId="{A474ADA8-ACB5-4688-92EC-C26D61BFF5BA}" type="pres">
      <dgm:prSet presAssocID="{2C3506BC-C495-4400-9091-329170FC3DB8}" presName="ParentText" presStyleLbl="revTx" presStyleIdx="1" presStyleCnt="5">
        <dgm:presLayoutVars>
          <dgm:chMax val="0"/>
          <dgm:chPref val="0"/>
          <dgm:bulletEnabled val="1"/>
        </dgm:presLayoutVars>
      </dgm:prSet>
      <dgm:spPr/>
      <dgm:t>
        <a:bodyPr/>
        <a:lstStyle/>
        <a:p>
          <a:endParaRPr lang="it-IT"/>
        </a:p>
      </dgm:t>
    </dgm:pt>
    <dgm:pt modelId="{305F1522-F6A1-462C-8C7E-A0348C9987F6}" type="pres">
      <dgm:prSet presAssocID="{2C3506BC-C495-4400-9091-329170FC3DB8}" presName="Triangle" presStyleLbl="alignNode1" presStyleIdx="3" presStyleCnt="9"/>
      <dgm:spPr/>
    </dgm:pt>
    <dgm:pt modelId="{59B163EB-7511-43F0-A2C9-5E4D1435E2E5}" type="pres">
      <dgm:prSet presAssocID="{16D23BBA-BFC9-424F-A14B-CB10F1504B10}" presName="sibTrans" presStyleCnt="0"/>
      <dgm:spPr/>
    </dgm:pt>
    <dgm:pt modelId="{B994608C-4575-4682-9B6E-84B0F83B84B2}" type="pres">
      <dgm:prSet presAssocID="{16D23BBA-BFC9-424F-A14B-CB10F1504B10}" presName="space" presStyleCnt="0"/>
      <dgm:spPr/>
    </dgm:pt>
    <dgm:pt modelId="{E32E0E1C-4A38-4B11-A95A-EEE33B637313}" type="pres">
      <dgm:prSet presAssocID="{5CEE46AE-2E2B-406B-9AF9-02CFA5AE441F}" presName="composite" presStyleCnt="0"/>
      <dgm:spPr/>
    </dgm:pt>
    <dgm:pt modelId="{8DEF867C-0EFD-4300-BBEA-B13097188135}" type="pres">
      <dgm:prSet presAssocID="{5CEE46AE-2E2B-406B-9AF9-02CFA5AE441F}" presName="LShape" presStyleLbl="alignNode1" presStyleIdx="4" presStyleCnt="9"/>
      <dgm:spPr>
        <a:solidFill>
          <a:srgbClr val="FFC000"/>
        </a:solidFill>
      </dgm:spPr>
    </dgm:pt>
    <dgm:pt modelId="{9BF51AEB-9061-4BA6-B6BB-163C51E4B455}" type="pres">
      <dgm:prSet presAssocID="{5CEE46AE-2E2B-406B-9AF9-02CFA5AE441F}" presName="ParentText" presStyleLbl="revTx" presStyleIdx="2" presStyleCnt="5">
        <dgm:presLayoutVars>
          <dgm:chMax val="0"/>
          <dgm:chPref val="0"/>
          <dgm:bulletEnabled val="1"/>
        </dgm:presLayoutVars>
      </dgm:prSet>
      <dgm:spPr/>
      <dgm:t>
        <a:bodyPr/>
        <a:lstStyle/>
        <a:p>
          <a:endParaRPr lang="it-IT"/>
        </a:p>
      </dgm:t>
    </dgm:pt>
    <dgm:pt modelId="{E9FB1750-A253-4CD2-831E-7D7E52A35722}" type="pres">
      <dgm:prSet presAssocID="{5CEE46AE-2E2B-406B-9AF9-02CFA5AE441F}" presName="Triangle" presStyleLbl="alignNode1" presStyleIdx="5" presStyleCnt="9"/>
      <dgm:spPr/>
    </dgm:pt>
    <dgm:pt modelId="{E0AA1156-04E9-40F9-81AD-2E59B13DAB95}" type="pres">
      <dgm:prSet presAssocID="{2EFBB63C-8346-4D0C-89A1-1AAC690B6D60}" presName="sibTrans" presStyleCnt="0"/>
      <dgm:spPr/>
    </dgm:pt>
    <dgm:pt modelId="{DB856A7C-0795-4EDE-8CD2-5AE15C6457FA}" type="pres">
      <dgm:prSet presAssocID="{2EFBB63C-8346-4D0C-89A1-1AAC690B6D60}" presName="space" presStyleCnt="0"/>
      <dgm:spPr/>
    </dgm:pt>
    <dgm:pt modelId="{27F2858B-B2F8-49A9-AD87-7C25E3855D1A}" type="pres">
      <dgm:prSet presAssocID="{F18350FB-3156-42FB-9086-30689421E420}" presName="composite" presStyleCnt="0"/>
      <dgm:spPr/>
    </dgm:pt>
    <dgm:pt modelId="{A8BA15B4-8801-4D0A-973A-7D677FA97729}" type="pres">
      <dgm:prSet presAssocID="{F18350FB-3156-42FB-9086-30689421E420}" presName="LShape" presStyleLbl="alignNode1" presStyleIdx="6" presStyleCnt="9"/>
      <dgm:spPr>
        <a:solidFill>
          <a:srgbClr val="7030A0"/>
        </a:solidFill>
      </dgm:spPr>
    </dgm:pt>
    <dgm:pt modelId="{9D88AB32-E1AB-4870-93AA-95E1430B76F2}" type="pres">
      <dgm:prSet presAssocID="{F18350FB-3156-42FB-9086-30689421E420}" presName="ParentText" presStyleLbl="revTx" presStyleIdx="3" presStyleCnt="5">
        <dgm:presLayoutVars>
          <dgm:chMax val="0"/>
          <dgm:chPref val="0"/>
          <dgm:bulletEnabled val="1"/>
        </dgm:presLayoutVars>
      </dgm:prSet>
      <dgm:spPr/>
      <dgm:t>
        <a:bodyPr/>
        <a:lstStyle/>
        <a:p>
          <a:endParaRPr lang="it-IT"/>
        </a:p>
      </dgm:t>
    </dgm:pt>
    <dgm:pt modelId="{BA93C3E1-B598-43DA-9483-801EF55C4A7C}" type="pres">
      <dgm:prSet presAssocID="{F18350FB-3156-42FB-9086-30689421E420}" presName="Triangle" presStyleLbl="alignNode1" presStyleIdx="7" presStyleCnt="9"/>
      <dgm:spPr/>
    </dgm:pt>
    <dgm:pt modelId="{330AACEC-B248-4B77-9383-7991786481E3}" type="pres">
      <dgm:prSet presAssocID="{C4726592-B033-4573-934C-321688BBA27A}" presName="sibTrans" presStyleCnt="0"/>
      <dgm:spPr/>
    </dgm:pt>
    <dgm:pt modelId="{76ED995C-A694-4106-B94A-F53819153EE6}" type="pres">
      <dgm:prSet presAssocID="{C4726592-B033-4573-934C-321688BBA27A}" presName="space" presStyleCnt="0"/>
      <dgm:spPr/>
    </dgm:pt>
    <dgm:pt modelId="{334089DE-BC7B-4937-92DB-B735E9633D15}" type="pres">
      <dgm:prSet presAssocID="{BC526857-E509-4D2F-8D69-FD8169BDFB8F}" presName="composite" presStyleCnt="0"/>
      <dgm:spPr/>
    </dgm:pt>
    <dgm:pt modelId="{967D706D-A568-4731-BD6D-B7B551EC8D59}" type="pres">
      <dgm:prSet presAssocID="{BC526857-E509-4D2F-8D69-FD8169BDFB8F}" presName="LShape" presStyleLbl="alignNode1" presStyleIdx="8" presStyleCnt="9"/>
      <dgm:spPr>
        <a:solidFill>
          <a:srgbClr val="00B0F0"/>
        </a:solidFill>
      </dgm:spPr>
    </dgm:pt>
    <dgm:pt modelId="{5F488A16-497F-43C9-9241-82BBAC9D4E81}" type="pres">
      <dgm:prSet presAssocID="{BC526857-E509-4D2F-8D69-FD8169BDFB8F}" presName="ParentText" presStyleLbl="revTx" presStyleIdx="4" presStyleCnt="5">
        <dgm:presLayoutVars>
          <dgm:chMax val="0"/>
          <dgm:chPref val="0"/>
          <dgm:bulletEnabled val="1"/>
        </dgm:presLayoutVars>
      </dgm:prSet>
      <dgm:spPr/>
      <dgm:t>
        <a:bodyPr/>
        <a:lstStyle/>
        <a:p>
          <a:endParaRPr lang="it-IT"/>
        </a:p>
      </dgm:t>
    </dgm:pt>
  </dgm:ptLst>
  <dgm:cxnLst>
    <dgm:cxn modelId="{81EDBC82-C38C-4412-B023-C8BDA559F039}" type="presOf" srcId="{5CEE46AE-2E2B-406B-9AF9-02CFA5AE441F}" destId="{9BF51AEB-9061-4BA6-B6BB-163C51E4B455}" srcOrd="0" destOrd="0" presId="urn:microsoft.com/office/officeart/2009/3/layout/StepUpProcess"/>
    <dgm:cxn modelId="{409C720B-E8AF-407B-90D3-E092E52DD5AB}" type="presOf" srcId="{F18350FB-3156-42FB-9086-30689421E420}" destId="{9D88AB32-E1AB-4870-93AA-95E1430B76F2}" srcOrd="0" destOrd="0" presId="urn:microsoft.com/office/officeart/2009/3/layout/StepUpProcess"/>
    <dgm:cxn modelId="{85BCFB6E-BBAF-47DF-89CB-7A01668EBC05}" srcId="{5D8F6BCB-BF02-4BF0-B5E1-D8E4A4C8A685}" destId="{2C3506BC-C495-4400-9091-329170FC3DB8}" srcOrd="1" destOrd="0" parTransId="{757E52E9-96A1-46EA-9C87-B391CA3815B8}" sibTransId="{16D23BBA-BFC9-424F-A14B-CB10F1504B10}"/>
    <dgm:cxn modelId="{39A8189B-E56C-42FB-B286-D790F7792BD6}" type="presOf" srcId="{5D8F6BCB-BF02-4BF0-B5E1-D8E4A4C8A685}" destId="{FFC59AE0-10BC-4D7A-805F-A1E22EFE0953}" srcOrd="0" destOrd="0" presId="urn:microsoft.com/office/officeart/2009/3/layout/StepUpProcess"/>
    <dgm:cxn modelId="{F95CC58E-9E4E-4B0D-8D92-C1AD317705AA}" type="presOf" srcId="{F5D73D2D-C7E9-4369-A274-DCA533C7EFCF}" destId="{C1063D63-C117-4561-9337-DA038FE1E193}" srcOrd="0" destOrd="0" presId="urn:microsoft.com/office/officeart/2009/3/layout/StepUpProcess"/>
    <dgm:cxn modelId="{ECE27F0A-052B-4ACF-8829-A38E71B8B55A}" srcId="{5D8F6BCB-BF02-4BF0-B5E1-D8E4A4C8A685}" destId="{F18350FB-3156-42FB-9086-30689421E420}" srcOrd="3" destOrd="0" parTransId="{D6C695A8-CB92-4D31-841B-983BA2AB456E}" sibTransId="{C4726592-B033-4573-934C-321688BBA27A}"/>
    <dgm:cxn modelId="{1FFB1073-D795-4DE7-A033-D9306D929451}" type="presOf" srcId="{BC526857-E509-4D2F-8D69-FD8169BDFB8F}" destId="{5F488A16-497F-43C9-9241-82BBAC9D4E81}" srcOrd="0" destOrd="0" presId="urn:microsoft.com/office/officeart/2009/3/layout/StepUpProcess"/>
    <dgm:cxn modelId="{03DD86FE-C2D2-436B-B42B-159F0189F056}" srcId="{5D8F6BCB-BF02-4BF0-B5E1-D8E4A4C8A685}" destId="{BC526857-E509-4D2F-8D69-FD8169BDFB8F}" srcOrd="4" destOrd="0" parTransId="{4E6274EE-26FB-415C-89A9-BE96B09CC543}" sibTransId="{602F62C5-4670-408D-AB20-03E8FA6561C0}"/>
    <dgm:cxn modelId="{6E99D147-D88C-4375-A24D-552132F3F4A1}" type="presOf" srcId="{2C3506BC-C495-4400-9091-329170FC3DB8}" destId="{A474ADA8-ACB5-4688-92EC-C26D61BFF5BA}" srcOrd="0" destOrd="0" presId="urn:microsoft.com/office/officeart/2009/3/layout/StepUpProcess"/>
    <dgm:cxn modelId="{424F9586-46A0-4CF1-9F3C-FDEB47152B75}" srcId="{5D8F6BCB-BF02-4BF0-B5E1-D8E4A4C8A685}" destId="{5CEE46AE-2E2B-406B-9AF9-02CFA5AE441F}" srcOrd="2" destOrd="0" parTransId="{565F5985-55A0-4DF1-AD9C-DDE16F269706}" sibTransId="{2EFBB63C-8346-4D0C-89A1-1AAC690B6D60}"/>
    <dgm:cxn modelId="{3346D71F-E9A4-41B5-BF3D-F9C6A69302DA}" srcId="{5D8F6BCB-BF02-4BF0-B5E1-D8E4A4C8A685}" destId="{F5D73D2D-C7E9-4369-A274-DCA533C7EFCF}" srcOrd="0" destOrd="0" parTransId="{99DCCDE7-4BC0-49A1-90FB-54F0798F623E}" sibTransId="{4FB7EAE2-1F41-4FC4-95CB-B92C84FDA6F6}"/>
    <dgm:cxn modelId="{EFA6E13E-8D39-4309-ABB8-566DF1785D92}" type="presParOf" srcId="{FFC59AE0-10BC-4D7A-805F-A1E22EFE0953}" destId="{32788277-7208-455A-8F86-6194AF93CEBF}" srcOrd="0" destOrd="0" presId="urn:microsoft.com/office/officeart/2009/3/layout/StepUpProcess"/>
    <dgm:cxn modelId="{FABCD991-820A-4911-B20E-A63FFFB01F54}" type="presParOf" srcId="{32788277-7208-455A-8F86-6194AF93CEBF}" destId="{78F30A25-7FD6-46AD-9170-90D7E1E05248}" srcOrd="0" destOrd="0" presId="urn:microsoft.com/office/officeart/2009/3/layout/StepUpProcess"/>
    <dgm:cxn modelId="{1760987D-02D1-4D93-B4AE-5A4B8AFC09AF}" type="presParOf" srcId="{32788277-7208-455A-8F86-6194AF93CEBF}" destId="{C1063D63-C117-4561-9337-DA038FE1E193}" srcOrd="1" destOrd="0" presId="urn:microsoft.com/office/officeart/2009/3/layout/StepUpProcess"/>
    <dgm:cxn modelId="{C95E9330-7347-4E94-9967-FE4058CC6F17}" type="presParOf" srcId="{32788277-7208-455A-8F86-6194AF93CEBF}" destId="{D3E23E5F-19D0-46ED-B8AB-DD50A0769BC5}" srcOrd="2" destOrd="0" presId="urn:microsoft.com/office/officeart/2009/3/layout/StepUpProcess"/>
    <dgm:cxn modelId="{468E9BB5-3360-4A08-99ED-7146A2E91D07}" type="presParOf" srcId="{FFC59AE0-10BC-4D7A-805F-A1E22EFE0953}" destId="{60E680EB-9254-4D4C-884C-E852A8A37CE7}" srcOrd="1" destOrd="0" presId="urn:microsoft.com/office/officeart/2009/3/layout/StepUpProcess"/>
    <dgm:cxn modelId="{FC064C8C-23CD-46DC-8D92-252EE5D87448}" type="presParOf" srcId="{60E680EB-9254-4D4C-884C-E852A8A37CE7}" destId="{9ABD52E5-E599-45F4-8E00-E517672128CA}" srcOrd="0" destOrd="0" presId="urn:microsoft.com/office/officeart/2009/3/layout/StepUpProcess"/>
    <dgm:cxn modelId="{759438CD-3BDD-49D0-926A-6CF2FF40B3D7}" type="presParOf" srcId="{FFC59AE0-10BC-4D7A-805F-A1E22EFE0953}" destId="{A23B6BF5-F49B-4B14-86CF-6C2F8E0AC4B0}" srcOrd="2" destOrd="0" presId="urn:microsoft.com/office/officeart/2009/3/layout/StepUpProcess"/>
    <dgm:cxn modelId="{8C9DBEE6-7B40-4DAD-9B95-4E115B6A4E2D}" type="presParOf" srcId="{A23B6BF5-F49B-4B14-86CF-6C2F8E0AC4B0}" destId="{93E3FDD2-BD2E-4699-A378-F08E9CA0EF94}" srcOrd="0" destOrd="0" presId="urn:microsoft.com/office/officeart/2009/3/layout/StepUpProcess"/>
    <dgm:cxn modelId="{1606CB83-9B16-43FB-9BFE-23771C305B69}" type="presParOf" srcId="{A23B6BF5-F49B-4B14-86CF-6C2F8E0AC4B0}" destId="{A474ADA8-ACB5-4688-92EC-C26D61BFF5BA}" srcOrd="1" destOrd="0" presId="urn:microsoft.com/office/officeart/2009/3/layout/StepUpProcess"/>
    <dgm:cxn modelId="{294685A6-A7FE-4AB9-84F0-E2196E07FB33}" type="presParOf" srcId="{A23B6BF5-F49B-4B14-86CF-6C2F8E0AC4B0}" destId="{305F1522-F6A1-462C-8C7E-A0348C9987F6}" srcOrd="2" destOrd="0" presId="urn:microsoft.com/office/officeart/2009/3/layout/StepUpProcess"/>
    <dgm:cxn modelId="{D60AE4E3-3BD5-4806-B4AA-75EBB1952555}" type="presParOf" srcId="{FFC59AE0-10BC-4D7A-805F-A1E22EFE0953}" destId="{59B163EB-7511-43F0-A2C9-5E4D1435E2E5}" srcOrd="3" destOrd="0" presId="urn:microsoft.com/office/officeart/2009/3/layout/StepUpProcess"/>
    <dgm:cxn modelId="{76367AD2-8D57-45C1-BE47-AE7B66C83BAE}" type="presParOf" srcId="{59B163EB-7511-43F0-A2C9-5E4D1435E2E5}" destId="{B994608C-4575-4682-9B6E-84B0F83B84B2}" srcOrd="0" destOrd="0" presId="urn:microsoft.com/office/officeart/2009/3/layout/StepUpProcess"/>
    <dgm:cxn modelId="{A1ABDF78-5C1D-455D-9168-8CCE7859994C}" type="presParOf" srcId="{FFC59AE0-10BC-4D7A-805F-A1E22EFE0953}" destId="{E32E0E1C-4A38-4B11-A95A-EEE33B637313}" srcOrd="4" destOrd="0" presId="urn:microsoft.com/office/officeart/2009/3/layout/StepUpProcess"/>
    <dgm:cxn modelId="{263F7D80-2F1D-4545-B0CD-58FB6DA6BD1F}" type="presParOf" srcId="{E32E0E1C-4A38-4B11-A95A-EEE33B637313}" destId="{8DEF867C-0EFD-4300-BBEA-B13097188135}" srcOrd="0" destOrd="0" presId="urn:microsoft.com/office/officeart/2009/3/layout/StepUpProcess"/>
    <dgm:cxn modelId="{BA9B6F37-F9BA-46D6-B3CD-BEFA837BD30F}" type="presParOf" srcId="{E32E0E1C-4A38-4B11-A95A-EEE33B637313}" destId="{9BF51AEB-9061-4BA6-B6BB-163C51E4B455}" srcOrd="1" destOrd="0" presId="urn:microsoft.com/office/officeart/2009/3/layout/StepUpProcess"/>
    <dgm:cxn modelId="{2A689535-DE14-43B5-8E15-E1936A5EF7C0}" type="presParOf" srcId="{E32E0E1C-4A38-4B11-A95A-EEE33B637313}" destId="{E9FB1750-A253-4CD2-831E-7D7E52A35722}" srcOrd="2" destOrd="0" presId="urn:microsoft.com/office/officeart/2009/3/layout/StepUpProcess"/>
    <dgm:cxn modelId="{268BC191-7A45-474B-87AA-7CC9E257BD3C}" type="presParOf" srcId="{FFC59AE0-10BC-4D7A-805F-A1E22EFE0953}" destId="{E0AA1156-04E9-40F9-81AD-2E59B13DAB95}" srcOrd="5" destOrd="0" presId="urn:microsoft.com/office/officeart/2009/3/layout/StepUpProcess"/>
    <dgm:cxn modelId="{DFBD62A0-7438-43DB-83B7-93E15390E782}" type="presParOf" srcId="{E0AA1156-04E9-40F9-81AD-2E59B13DAB95}" destId="{DB856A7C-0795-4EDE-8CD2-5AE15C6457FA}" srcOrd="0" destOrd="0" presId="urn:microsoft.com/office/officeart/2009/3/layout/StepUpProcess"/>
    <dgm:cxn modelId="{6BBAB8C3-39DC-4285-8277-D5852EDA2B1D}" type="presParOf" srcId="{FFC59AE0-10BC-4D7A-805F-A1E22EFE0953}" destId="{27F2858B-B2F8-49A9-AD87-7C25E3855D1A}" srcOrd="6" destOrd="0" presId="urn:microsoft.com/office/officeart/2009/3/layout/StepUpProcess"/>
    <dgm:cxn modelId="{B840E453-827F-42AE-B403-BCF9144229C3}" type="presParOf" srcId="{27F2858B-B2F8-49A9-AD87-7C25E3855D1A}" destId="{A8BA15B4-8801-4D0A-973A-7D677FA97729}" srcOrd="0" destOrd="0" presId="urn:microsoft.com/office/officeart/2009/3/layout/StepUpProcess"/>
    <dgm:cxn modelId="{99756A31-8967-4636-80A1-F1CF6044E46C}" type="presParOf" srcId="{27F2858B-B2F8-49A9-AD87-7C25E3855D1A}" destId="{9D88AB32-E1AB-4870-93AA-95E1430B76F2}" srcOrd="1" destOrd="0" presId="urn:microsoft.com/office/officeart/2009/3/layout/StepUpProcess"/>
    <dgm:cxn modelId="{E154709E-5D8B-43DC-9B60-B8011B7048C5}" type="presParOf" srcId="{27F2858B-B2F8-49A9-AD87-7C25E3855D1A}" destId="{BA93C3E1-B598-43DA-9483-801EF55C4A7C}" srcOrd="2" destOrd="0" presId="urn:microsoft.com/office/officeart/2009/3/layout/StepUpProcess"/>
    <dgm:cxn modelId="{5AAA66AE-2EFD-433E-B11C-005713D832CE}" type="presParOf" srcId="{FFC59AE0-10BC-4D7A-805F-A1E22EFE0953}" destId="{330AACEC-B248-4B77-9383-7991786481E3}" srcOrd="7" destOrd="0" presId="urn:microsoft.com/office/officeart/2009/3/layout/StepUpProcess"/>
    <dgm:cxn modelId="{3C53C469-0D3E-4C12-8A89-436E2BB8F885}" type="presParOf" srcId="{330AACEC-B248-4B77-9383-7991786481E3}" destId="{76ED995C-A694-4106-B94A-F53819153EE6}" srcOrd="0" destOrd="0" presId="urn:microsoft.com/office/officeart/2009/3/layout/StepUpProcess"/>
    <dgm:cxn modelId="{7FB24908-9A5E-4A53-BA68-71E26F6C5718}" type="presParOf" srcId="{FFC59AE0-10BC-4D7A-805F-A1E22EFE0953}" destId="{334089DE-BC7B-4937-92DB-B735E9633D15}" srcOrd="8" destOrd="0" presId="urn:microsoft.com/office/officeart/2009/3/layout/StepUpProcess"/>
    <dgm:cxn modelId="{505F2E17-06B3-4C83-8180-9570E36AD86C}" type="presParOf" srcId="{334089DE-BC7B-4937-92DB-B735E9633D15}" destId="{967D706D-A568-4731-BD6D-B7B551EC8D59}" srcOrd="0" destOrd="0" presId="urn:microsoft.com/office/officeart/2009/3/layout/StepUpProcess"/>
    <dgm:cxn modelId="{E51B3E3B-FBEE-44F0-B140-51178FA4CE2D}" type="presParOf" srcId="{334089DE-BC7B-4937-92DB-B735E9633D15}" destId="{5F488A16-497F-43C9-9241-82BBAC9D4E81}" srcOrd="1" destOrd="0" presId="urn:microsoft.com/office/officeart/2009/3/layout/StepUpProcess"/>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1B91294-CBEF-43E0-A6C9-DD6EE20FBB23}" type="doc">
      <dgm:prSet loTypeId="urn:microsoft.com/office/officeart/2005/8/layout/hProcess9" loCatId="process" qsTypeId="urn:microsoft.com/office/officeart/2005/8/quickstyle/simple1" qsCatId="simple" csTypeId="urn:microsoft.com/office/officeart/2005/8/colors/accent1_2" csCatId="accent1" phldr="1"/>
      <dgm:spPr/>
    </dgm:pt>
    <dgm:pt modelId="{84B80547-ED48-440A-8C02-B46A3C33C74C}">
      <dgm:prSet phldrT="[Testo]" custT="1"/>
      <dgm:spPr>
        <a:solidFill>
          <a:srgbClr val="14A9EC"/>
        </a:solidFill>
      </dgm:spPr>
      <dgm:t>
        <a:bodyPr/>
        <a:lstStyle/>
        <a:p>
          <a:r>
            <a:rPr lang="it-IT" sz="2000" b="1" dirty="0"/>
            <a:t>validazione</a:t>
          </a:r>
          <a:endParaRPr lang="it-IT" sz="2000" dirty="0"/>
        </a:p>
        <a:p>
          <a:pPr>
            <a:spcAft>
              <a:spcPts val="0"/>
            </a:spcAft>
          </a:pPr>
          <a:r>
            <a:rPr lang="it-IT" sz="2000" b="1" dirty="0"/>
            <a:t>certificazione</a:t>
          </a:r>
        </a:p>
        <a:p>
          <a:pPr>
            <a:spcAft>
              <a:spcPts val="0"/>
            </a:spcAft>
          </a:pPr>
          <a:r>
            <a:rPr lang="it-IT" sz="2000" b="1" dirty="0"/>
            <a:t>standardizzazione </a:t>
          </a:r>
        </a:p>
        <a:p>
          <a:pPr>
            <a:spcAft>
              <a:spcPct val="35000"/>
            </a:spcAft>
          </a:pPr>
          <a:endParaRPr lang="it-IT" sz="2000" dirty="0"/>
        </a:p>
      </dgm:t>
    </dgm:pt>
    <dgm:pt modelId="{D85AC46A-B8C8-4BC2-8CFB-AABAA259466C}" type="parTrans" cxnId="{11907934-1720-4B9D-A8F5-53FD71C6F819}">
      <dgm:prSet/>
      <dgm:spPr/>
      <dgm:t>
        <a:bodyPr/>
        <a:lstStyle/>
        <a:p>
          <a:endParaRPr lang="it-IT"/>
        </a:p>
      </dgm:t>
    </dgm:pt>
    <dgm:pt modelId="{DCBEA395-8369-425B-BF32-4D7CAF86823D}" type="sibTrans" cxnId="{11907934-1720-4B9D-A8F5-53FD71C6F819}">
      <dgm:prSet/>
      <dgm:spPr/>
      <dgm:t>
        <a:bodyPr/>
        <a:lstStyle/>
        <a:p>
          <a:endParaRPr lang="it-IT"/>
        </a:p>
      </dgm:t>
    </dgm:pt>
    <dgm:pt modelId="{B01FEF0D-6BC5-47DF-A5D4-3EACDBB1A5A1}">
      <dgm:prSet phldrT="[Testo]" custT="1"/>
      <dgm:spPr>
        <a:solidFill>
          <a:srgbClr val="00B050"/>
        </a:solidFill>
      </dgm:spPr>
      <dgm:t>
        <a:bodyPr/>
        <a:lstStyle/>
        <a:p>
          <a:r>
            <a:rPr lang="it-IT" sz="2000" b="1" dirty="0"/>
            <a:t>condizioni per garantire la misurazione delle prestazioni</a:t>
          </a:r>
        </a:p>
      </dgm:t>
    </dgm:pt>
    <dgm:pt modelId="{FD4E3265-1E50-4CB3-B821-E301B247E8F1}" type="parTrans" cxnId="{00BE4A1D-D7A0-468F-AAA4-82B2ED8DA662}">
      <dgm:prSet/>
      <dgm:spPr/>
      <dgm:t>
        <a:bodyPr/>
        <a:lstStyle/>
        <a:p>
          <a:endParaRPr lang="it-IT"/>
        </a:p>
      </dgm:t>
    </dgm:pt>
    <dgm:pt modelId="{09D664D7-A7F1-40BF-B2EC-160C0A2AB03A}" type="sibTrans" cxnId="{00BE4A1D-D7A0-468F-AAA4-82B2ED8DA662}">
      <dgm:prSet/>
      <dgm:spPr/>
      <dgm:t>
        <a:bodyPr/>
        <a:lstStyle/>
        <a:p>
          <a:endParaRPr lang="it-IT"/>
        </a:p>
      </dgm:t>
    </dgm:pt>
    <dgm:pt modelId="{0549E2A7-B694-46C1-95AC-01D2BB6B83DD}">
      <dgm:prSet phldrT="[Testo]" custT="1"/>
      <dgm:spPr>
        <a:solidFill>
          <a:srgbClr val="FF0000"/>
        </a:solidFill>
      </dgm:spPr>
      <dgm:t>
        <a:bodyPr/>
        <a:lstStyle/>
        <a:p>
          <a:pPr>
            <a:spcAft>
              <a:spcPts val="0"/>
            </a:spcAft>
          </a:pPr>
          <a:r>
            <a:rPr lang="it-IT" sz="2000" b="1" dirty="0"/>
            <a:t>politica</a:t>
          </a:r>
        </a:p>
        <a:p>
          <a:pPr>
            <a:spcAft>
              <a:spcPts val="0"/>
            </a:spcAft>
          </a:pPr>
          <a:r>
            <a:rPr lang="it-IT" sz="2000" b="1" dirty="0"/>
            <a:t>diretta all’omogeneità</a:t>
          </a:r>
        </a:p>
      </dgm:t>
    </dgm:pt>
    <dgm:pt modelId="{BC7F2501-610A-4A6D-872A-714BD80A276F}" type="parTrans" cxnId="{02218E1F-0343-472F-936A-1B578B1AC22D}">
      <dgm:prSet/>
      <dgm:spPr/>
      <dgm:t>
        <a:bodyPr/>
        <a:lstStyle/>
        <a:p>
          <a:endParaRPr lang="it-IT"/>
        </a:p>
      </dgm:t>
    </dgm:pt>
    <dgm:pt modelId="{7838AB7E-5EA4-4AF7-B45E-226531E8D2D8}" type="sibTrans" cxnId="{02218E1F-0343-472F-936A-1B578B1AC22D}">
      <dgm:prSet/>
      <dgm:spPr/>
      <dgm:t>
        <a:bodyPr/>
        <a:lstStyle/>
        <a:p>
          <a:endParaRPr lang="it-IT"/>
        </a:p>
      </dgm:t>
    </dgm:pt>
    <dgm:pt modelId="{83477708-E091-48DA-A949-A98068241C69}">
      <dgm:prSet custT="1"/>
      <dgm:spPr>
        <a:solidFill>
          <a:srgbClr val="FF9900"/>
        </a:solidFill>
      </dgm:spPr>
      <dgm:t>
        <a:bodyPr/>
        <a:lstStyle/>
        <a:p>
          <a:pPr>
            <a:spcAft>
              <a:spcPts val="0"/>
            </a:spcAft>
          </a:pPr>
          <a:r>
            <a:rPr lang="it-IT" sz="2000" b="1" dirty="0"/>
            <a:t>la farmacia,</a:t>
          </a:r>
        </a:p>
        <a:p>
          <a:pPr>
            <a:spcAft>
              <a:spcPts val="0"/>
            </a:spcAft>
          </a:pPr>
          <a:r>
            <a:rPr lang="it-IT" sz="2000" b="1" dirty="0"/>
            <a:t> il farmacista ed i servizi cognitivi</a:t>
          </a:r>
        </a:p>
      </dgm:t>
    </dgm:pt>
    <dgm:pt modelId="{64945733-D646-4162-8639-D589C23F3659}" type="parTrans" cxnId="{168CA4BB-5CC2-4569-9784-E7A2853FF2BE}">
      <dgm:prSet/>
      <dgm:spPr/>
      <dgm:t>
        <a:bodyPr/>
        <a:lstStyle/>
        <a:p>
          <a:endParaRPr lang="it-IT"/>
        </a:p>
      </dgm:t>
    </dgm:pt>
    <dgm:pt modelId="{5DFBCC0F-9DDE-4DD8-99D3-B1E397DE9E39}" type="sibTrans" cxnId="{168CA4BB-5CC2-4569-9784-E7A2853FF2BE}">
      <dgm:prSet/>
      <dgm:spPr/>
      <dgm:t>
        <a:bodyPr/>
        <a:lstStyle/>
        <a:p>
          <a:endParaRPr lang="it-IT"/>
        </a:p>
      </dgm:t>
    </dgm:pt>
    <dgm:pt modelId="{5A01D120-2C60-4B48-B2D9-8850DFB80BBA}" type="pres">
      <dgm:prSet presAssocID="{A1B91294-CBEF-43E0-A6C9-DD6EE20FBB23}" presName="CompostProcess" presStyleCnt="0">
        <dgm:presLayoutVars>
          <dgm:dir/>
          <dgm:resizeHandles val="exact"/>
        </dgm:presLayoutVars>
      </dgm:prSet>
      <dgm:spPr/>
    </dgm:pt>
    <dgm:pt modelId="{834A306B-76C6-441C-BAE2-F5FF095A9AD8}" type="pres">
      <dgm:prSet presAssocID="{A1B91294-CBEF-43E0-A6C9-DD6EE20FBB23}" presName="arrow" presStyleLbl="bgShp" presStyleIdx="0" presStyleCnt="1">
        <dgm:style>
          <a:lnRef idx="2">
            <a:schemeClr val="accent1">
              <a:shade val="50000"/>
            </a:schemeClr>
          </a:lnRef>
          <a:fillRef idx="1">
            <a:schemeClr val="accent1"/>
          </a:fillRef>
          <a:effectRef idx="0">
            <a:schemeClr val="accent1"/>
          </a:effectRef>
          <a:fontRef idx="minor">
            <a:schemeClr val="lt1"/>
          </a:fontRef>
        </dgm:style>
      </dgm:prSet>
      <dgm:spPr>
        <a:ln/>
      </dgm:spPr>
    </dgm:pt>
    <dgm:pt modelId="{000A0942-7D6F-45CF-92A2-FC3DA6EBBE58}" type="pres">
      <dgm:prSet presAssocID="{A1B91294-CBEF-43E0-A6C9-DD6EE20FBB23}" presName="linearProcess" presStyleCnt="0"/>
      <dgm:spPr/>
    </dgm:pt>
    <dgm:pt modelId="{202DA91E-2885-411A-85A5-A695A174093D}" type="pres">
      <dgm:prSet presAssocID="{83477708-E091-48DA-A949-A98068241C69}" presName="textNode" presStyleLbl="node1" presStyleIdx="0" presStyleCnt="4" custScaleX="191025" custScaleY="107656" custLinFactNeighborX="3657" custLinFactNeighborY="633">
        <dgm:presLayoutVars>
          <dgm:bulletEnabled val="1"/>
        </dgm:presLayoutVars>
      </dgm:prSet>
      <dgm:spPr/>
      <dgm:t>
        <a:bodyPr/>
        <a:lstStyle/>
        <a:p>
          <a:endParaRPr lang="it-IT"/>
        </a:p>
      </dgm:t>
    </dgm:pt>
    <dgm:pt modelId="{D9CA2720-8E33-47F8-9884-4227ECF66BEF}" type="pres">
      <dgm:prSet presAssocID="{5DFBCC0F-9DDE-4DD8-99D3-B1E397DE9E39}" presName="sibTrans" presStyleCnt="0"/>
      <dgm:spPr/>
    </dgm:pt>
    <dgm:pt modelId="{497957BF-581A-40D6-AAE3-96AC0A677422}" type="pres">
      <dgm:prSet presAssocID="{84B80547-ED48-440A-8C02-B46A3C33C74C}" presName="textNode" presStyleLbl="node1" presStyleIdx="1" presStyleCnt="4" custScaleX="189879" custScaleY="106508" custLinFactNeighborX="-2159" custLinFactNeighborY="-634">
        <dgm:presLayoutVars>
          <dgm:bulletEnabled val="1"/>
        </dgm:presLayoutVars>
      </dgm:prSet>
      <dgm:spPr/>
      <dgm:t>
        <a:bodyPr/>
        <a:lstStyle/>
        <a:p>
          <a:endParaRPr lang="it-IT"/>
        </a:p>
      </dgm:t>
    </dgm:pt>
    <dgm:pt modelId="{1908607D-1594-4B3A-B7E8-4AC1BDB51E77}" type="pres">
      <dgm:prSet presAssocID="{DCBEA395-8369-425B-BF32-4D7CAF86823D}" presName="sibTrans" presStyleCnt="0"/>
      <dgm:spPr/>
    </dgm:pt>
    <dgm:pt modelId="{7F24E67D-0BB4-4E61-8DD5-9DF93D1C56CB}" type="pres">
      <dgm:prSet presAssocID="{B01FEF0D-6BC5-47DF-A5D4-3EACDBB1A5A1}" presName="textNode" presStyleLbl="node1" presStyleIdx="2" presStyleCnt="4" custScaleX="200133" custScaleY="107818" custLinFactNeighborX="-8218" custLinFactNeighborY="-634">
        <dgm:presLayoutVars>
          <dgm:bulletEnabled val="1"/>
        </dgm:presLayoutVars>
      </dgm:prSet>
      <dgm:spPr/>
      <dgm:t>
        <a:bodyPr/>
        <a:lstStyle/>
        <a:p>
          <a:endParaRPr lang="it-IT"/>
        </a:p>
      </dgm:t>
    </dgm:pt>
    <dgm:pt modelId="{46BCA49E-6A95-40C6-BBB7-3AFE6EF28901}" type="pres">
      <dgm:prSet presAssocID="{09D664D7-A7F1-40BF-B2EC-160C0A2AB03A}" presName="sibTrans" presStyleCnt="0"/>
      <dgm:spPr/>
    </dgm:pt>
    <dgm:pt modelId="{0F91A786-52D0-46E2-8530-7CD05372C364}" type="pres">
      <dgm:prSet presAssocID="{0549E2A7-B694-46C1-95AC-01D2BB6B83DD}" presName="textNode" presStyleLbl="node1" presStyleIdx="3" presStyleCnt="4" custScaleX="151573" custScaleY="111807" custLinFactNeighborX="-4957" custLinFactNeighborY="-1324">
        <dgm:presLayoutVars>
          <dgm:bulletEnabled val="1"/>
        </dgm:presLayoutVars>
      </dgm:prSet>
      <dgm:spPr/>
      <dgm:t>
        <a:bodyPr/>
        <a:lstStyle/>
        <a:p>
          <a:endParaRPr lang="it-IT"/>
        </a:p>
      </dgm:t>
    </dgm:pt>
  </dgm:ptLst>
  <dgm:cxnLst>
    <dgm:cxn modelId="{168CA4BB-5CC2-4569-9784-E7A2853FF2BE}" srcId="{A1B91294-CBEF-43E0-A6C9-DD6EE20FBB23}" destId="{83477708-E091-48DA-A949-A98068241C69}" srcOrd="0" destOrd="0" parTransId="{64945733-D646-4162-8639-D589C23F3659}" sibTransId="{5DFBCC0F-9DDE-4DD8-99D3-B1E397DE9E39}"/>
    <dgm:cxn modelId="{00BE4A1D-D7A0-468F-AAA4-82B2ED8DA662}" srcId="{A1B91294-CBEF-43E0-A6C9-DD6EE20FBB23}" destId="{B01FEF0D-6BC5-47DF-A5D4-3EACDBB1A5A1}" srcOrd="2" destOrd="0" parTransId="{FD4E3265-1E50-4CB3-B821-E301B247E8F1}" sibTransId="{09D664D7-A7F1-40BF-B2EC-160C0A2AB03A}"/>
    <dgm:cxn modelId="{10AAE471-DF2B-4E87-B396-14A19A0B2A19}" type="presOf" srcId="{84B80547-ED48-440A-8C02-B46A3C33C74C}" destId="{497957BF-581A-40D6-AAE3-96AC0A677422}" srcOrd="0" destOrd="0" presId="urn:microsoft.com/office/officeart/2005/8/layout/hProcess9"/>
    <dgm:cxn modelId="{16B2E640-5404-4B43-8E16-4AB487187C3C}" type="presOf" srcId="{B01FEF0D-6BC5-47DF-A5D4-3EACDBB1A5A1}" destId="{7F24E67D-0BB4-4E61-8DD5-9DF93D1C56CB}" srcOrd="0" destOrd="0" presId="urn:microsoft.com/office/officeart/2005/8/layout/hProcess9"/>
    <dgm:cxn modelId="{77E604F8-CA38-421A-BD45-B1DEC1652572}" type="presOf" srcId="{83477708-E091-48DA-A949-A98068241C69}" destId="{202DA91E-2885-411A-85A5-A695A174093D}" srcOrd="0" destOrd="0" presId="urn:microsoft.com/office/officeart/2005/8/layout/hProcess9"/>
    <dgm:cxn modelId="{D91CAE9D-A6A6-44EC-95E1-AA5BCFAC7414}" type="presOf" srcId="{A1B91294-CBEF-43E0-A6C9-DD6EE20FBB23}" destId="{5A01D120-2C60-4B48-B2D9-8850DFB80BBA}" srcOrd="0" destOrd="0" presId="urn:microsoft.com/office/officeart/2005/8/layout/hProcess9"/>
    <dgm:cxn modelId="{02218E1F-0343-472F-936A-1B578B1AC22D}" srcId="{A1B91294-CBEF-43E0-A6C9-DD6EE20FBB23}" destId="{0549E2A7-B694-46C1-95AC-01D2BB6B83DD}" srcOrd="3" destOrd="0" parTransId="{BC7F2501-610A-4A6D-872A-714BD80A276F}" sibTransId="{7838AB7E-5EA4-4AF7-B45E-226531E8D2D8}"/>
    <dgm:cxn modelId="{30E26D7F-6919-4547-9452-B9FF2D648528}" type="presOf" srcId="{0549E2A7-B694-46C1-95AC-01D2BB6B83DD}" destId="{0F91A786-52D0-46E2-8530-7CD05372C364}" srcOrd="0" destOrd="0" presId="urn:microsoft.com/office/officeart/2005/8/layout/hProcess9"/>
    <dgm:cxn modelId="{11907934-1720-4B9D-A8F5-53FD71C6F819}" srcId="{A1B91294-CBEF-43E0-A6C9-DD6EE20FBB23}" destId="{84B80547-ED48-440A-8C02-B46A3C33C74C}" srcOrd="1" destOrd="0" parTransId="{D85AC46A-B8C8-4BC2-8CFB-AABAA259466C}" sibTransId="{DCBEA395-8369-425B-BF32-4D7CAF86823D}"/>
    <dgm:cxn modelId="{9BCFB3D7-CBB7-461E-BEEA-E4DF7D93F48B}" type="presParOf" srcId="{5A01D120-2C60-4B48-B2D9-8850DFB80BBA}" destId="{834A306B-76C6-441C-BAE2-F5FF095A9AD8}" srcOrd="0" destOrd="0" presId="urn:microsoft.com/office/officeart/2005/8/layout/hProcess9"/>
    <dgm:cxn modelId="{60DB5DCF-FAF2-4874-8308-85F986D14229}" type="presParOf" srcId="{5A01D120-2C60-4B48-B2D9-8850DFB80BBA}" destId="{000A0942-7D6F-45CF-92A2-FC3DA6EBBE58}" srcOrd="1" destOrd="0" presId="urn:microsoft.com/office/officeart/2005/8/layout/hProcess9"/>
    <dgm:cxn modelId="{2A7A8230-4CB3-4C4C-BC11-761B8F520AB8}" type="presParOf" srcId="{000A0942-7D6F-45CF-92A2-FC3DA6EBBE58}" destId="{202DA91E-2885-411A-85A5-A695A174093D}" srcOrd="0" destOrd="0" presId="urn:microsoft.com/office/officeart/2005/8/layout/hProcess9"/>
    <dgm:cxn modelId="{178D1197-925F-4571-9CCA-9F7BEE4E164A}" type="presParOf" srcId="{000A0942-7D6F-45CF-92A2-FC3DA6EBBE58}" destId="{D9CA2720-8E33-47F8-9884-4227ECF66BEF}" srcOrd="1" destOrd="0" presId="urn:microsoft.com/office/officeart/2005/8/layout/hProcess9"/>
    <dgm:cxn modelId="{15BAA934-15AA-455A-9832-77B7FCEE9104}" type="presParOf" srcId="{000A0942-7D6F-45CF-92A2-FC3DA6EBBE58}" destId="{497957BF-581A-40D6-AAE3-96AC0A677422}" srcOrd="2" destOrd="0" presId="urn:microsoft.com/office/officeart/2005/8/layout/hProcess9"/>
    <dgm:cxn modelId="{6350EA8B-82B9-44BC-8642-1D10531E87BD}" type="presParOf" srcId="{000A0942-7D6F-45CF-92A2-FC3DA6EBBE58}" destId="{1908607D-1594-4B3A-B7E8-4AC1BDB51E77}" srcOrd="3" destOrd="0" presId="urn:microsoft.com/office/officeart/2005/8/layout/hProcess9"/>
    <dgm:cxn modelId="{D227E020-5BAF-4FE9-80AF-D7026163077D}" type="presParOf" srcId="{000A0942-7D6F-45CF-92A2-FC3DA6EBBE58}" destId="{7F24E67D-0BB4-4E61-8DD5-9DF93D1C56CB}" srcOrd="4" destOrd="0" presId="urn:microsoft.com/office/officeart/2005/8/layout/hProcess9"/>
    <dgm:cxn modelId="{7F23BDE0-2FF9-46EA-9CC1-DB31F39C2738}" type="presParOf" srcId="{000A0942-7D6F-45CF-92A2-FC3DA6EBBE58}" destId="{46BCA49E-6A95-40C6-BBB7-3AFE6EF28901}" srcOrd="5" destOrd="0" presId="urn:microsoft.com/office/officeart/2005/8/layout/hProcess9"/>
    <dgm:cxn modelId="{3F87CE13-29F8-41BF-9EC9-4D24DDEBD024}" type="presParOf" srcId="{000A0942-7D6F-45CF-92A2-FC3DA6EBBE58}" destId="{0F91A786-52D0-46E2-8530-7CD05372C364}" srcOrd="6" destOrd="0" presId="urn:microsoft.com/office/officeart/2005/8/layout/hProcess9"/>
  </dgm:cxnLst>
  <dgm:bg>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DC6D1A-100F-4C98-960A-B4550017F63F}">
      <dsp:nvSpPr>
        <dsp:cNvPr id="0" name=""/>
        <dsp:cNvSpPr/>
      </dsp:nvSpPr>
      <dsp:spPr>
        <a:xfrm flipH="1" flipV="1">
          <a:off x="-145135" y="2538678"/>
          <a:ext cx="290270" cy="110993"/>
        </a:xfrm>
        <a:prstGeom prst="leftCircularArrow">
          <a:avLst>
            <a:gd name="adj1" fmla="val 5544"/>
            <a:gd name="adj2" fmla="val 330680"/>
            <a:gd name="adj3" fmla="val 15221464"/>
            <a:gd name="adj4" fmla="val 16554685"/>
            <a:gd name="adj5" fmla="val 5757"/>
          </a:avLst>
        </a:prstGeom>
        <a:gradFill rotWithShape="0">
          <a:gsLst>
            <a:gs pos="0">
              <a:srgbClr val="C0504D">
                <a:tint val="40000"/>
                <a:hueOff val="0"/>
                <a:satOff val="0"/>
                <a:lumOff val="0"/>
                <a:alphaOff val="0"/>
                <a:shade val="51000"/>
                <a:satMod val="130000"/>
              </a:srgbClr>
            </a:gs>
            <a:gs pos="80000">
              <a:srgbClr val="C0504D">
                <a:tint val="40000"/>
                <a:hueOff val="0"/>
                <a:satOff val="0"/>
                <a:lumOff val="0"/>
                <a:alphaOff val="0"/>
                <a:shade val="93000"/>
                <a:satMod val="130000"/>
              </a:srgbClr>
            </a:gs>
            <a:gs pos="100000">
              <a:srgbClr val="C0504D">
                <a:tint val="40000"/>
                <a:hueOff val="0"/>
                <a:satOff val="0"/>
                <a:lumOff val="0"/>
                <a:alphaOff val="0"/>
                <a:shade val="94000"/>
                <a:satMod val="135000"/>
              </a:srgbClr>
            </a:gs>
          </a:gsLst>
          <a:lin ang="16200000" scaled="0"/>
        </a:gradFill>
        <a:ln>
          <a:noFill/>
        </a:ln>
        <a:effectLst/>
        <a:scene3d>
          <a:camera prst="orthographicFront"/>
          <a:lightRig rig="threePt" dir="t">
            <a:rot lat="0" lon="0" rev="7500000"/>
          </a:lightRig>
        </a:scene3d>
        <a:sp3d z="-152400" extrusionH="63500" prstMaterial="matte">
          <a:bevelT w="144450" h="6350" prst="relaxedInset"/>
          <a:contourClr>
            <a:sysClr val="window" lastClr="FFFFFF"/>
          </a:contourClr>
        </a:sp3d>
      </dsp:spPr>
      <dsp:style>
        <a:lnRef idx="0">
          <a:scrgbClr r="0" g="0" b="0"/>
        </a:lnRef>
        <a:fillRef idx="3">
          <a:scrgbClr r="0" g="0" b="0"/>
        </a:fillRef>
        <a:effectRef idx="0">
          <a:scrgbClr r="0" g="0" b="0"/>
        </a:effectRef>
        <a:fontRef idx="minor"/>
      </dsp:style>
    </dsp:sp>
    <dsp:sp modelId="{398BE89A-6F4E-4D63-B380-AC8667B86CC8}">
      <dsp:nvSpPr>
        <dsp:cNvPr id="0" name=""/>
        <dsp:cNvSpPr/>
      </dsp:nvSpPr>
      <dsp:spPr>
        <a:xfrm>
          <a:off x="4121948" y="121142"/>
          <a:ext cx="1638322" cy="1063861"/>
        </a:xfrm>
        <a:prstGeom prst="roundRect">
          <a:avLst/>
        </a:prstGeo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100000"/>
            </a:lnSpc>
            <a:spcBef>
              <a:spcPct val="0"/>
            </a:spcBef>
            <a:spcAft>
              <a:spcPts val="0"/>
            </a:spcAft>
          </a:pPr>
          <a:r>
            <a:rPr lang="it-IT" sz="1600" b="1" kern="1200"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Legge </a:t>
          </a:r>
          <a:br>
            <a:rPr lang="it-IT" sz="1600" b="1" kern="1200"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br>
          <a:r>
            <a:rPr lang="it-IT" sz="1600" b="1" kern="1200"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n. 69/2009 art.11 e D.lgs. n. 153/2009</a:t>
          </a:r>
        </a:p>
      </dsp:txBody>
      <dsp:txXfrm>
        <a:off x="4173881" y="173075"/>
        <a:ext cx="1534456" cy="959995"/>
      </dsp:txXfrm>
    </dsp:sp>
    <dsp:sp modelId="{426EEA1F-4B23-4191-A7DD-4006C3C2CDA7}">
      <dsp:nvSpPr>
        <dsp:cNvPr id="0" name=""/>
        <dsp:cNvSpPr/>
      </dsp:nvSpPr>
      <dsp:spPr>
        <a:xfrm>
          <a:off x="6105515" y="659548"/>
          <a:ext cx="1225674" cy="749653"/>
        </a:xfrm>
        <a:prstGeom prst="roundRect">
          <a:avLst/>
        </a:prstGeo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100000"/>
            </a:lnSpc>
            <a:spcBef>
              <a:spcPct val="0"/>
            </a:spcBef>
            <a:spcAft>
              <a:spcPts val="0"/>
            </a:spcAft>
          </a:pPr>
          <a:r>
            <a:rPr lang="it-IT" sz="1600" b="1" kern="1200"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Fascicolo sanitario elettronico </a:t>
          </a:r>
        </a:p>
      </dsp:txBody>
      <dsp:txXfrm>
        <a:off x="6142110" y="696143"/>
        <a:ext cx="1152484" cy="676463"/>
      </dsp:txXfrm>
    </dsp:sp>
    <dsp:sp modelId="{D2022009-2561-48B7-8E7A-0333CE6E905E}">
      <dsp:nvSpPr>
        <dsp:cNvPr id="0" name=""/>
        <dsp:cNvSpPr/>
      </dsp:nvSpPr>
      <dsp:spPr>
        <a:xfrm>
          <a:off x="7151154" y="1496396"/>
          <a:ext cx="1370169" cy="715389"/>
        </a:xfrm>
        <a:prstGeom prst="roundRect">
          <a:avLst/>
        </a:prstGeo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100000"/>
            </a:lnSpc>
            <a:spcBef>
              <a:spcPct val="0"/>
            </a:spcBef>
            <a:spcAft>
              <a:spcPts val="0"/>
            </a:spcAft>
          </a:pPr>
          <a:r>
            <a:rPr lang="it-IT" sz="1600" b="1" kern="1200"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Patto per la salute 2014-  2016</a:t>
          </a:r>
        </a:p>
      </dsp:txBody>
      <dsp:txXfrm>
        <a:off x="7186076" y="1531318"/>
        <a:ext cx="1300325" cy="645545"/>
      </dsp:txXfrm>
    </dsp:sp>
    <dsp:sp modelId="{D36BC158-6782-411A-AC23-B57D5EA7CA57}">
      <dsp:nvSpPr>
        <dsp:cNvPr id="0" name=""/>
        <dsp:cNvSpPr/>
      </dsp:nvSpPr>
      <dsp:spPr>
        <a:xfrm>
          <a:off x="7530434" y="2319852"/>
          <a:ext cx="1751734" cy="612837"/>
        </a:xfrm>
        <a:prstGeom prst="roundRect">
          <a:avLst/>
        </a:prstGeo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100000"/>
            </a:lnSpc>
            <a:spcBef>
              <a:spcPct val="0"/>
            </a:spcBef>
            <a:spcAft>
              <a:spcPts val="0"/>
            </a:spcAft>
          </a:pPr>
          <a:r>
            <a:rPr lang="it-IT" sz="1600" b="1" kern="1200"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Piano nazionale cronicità</a:t>
          </a:r>
        </a:p>
      </dsp:txBody>
      <dsp:txXfrm>
        <a:off x="7560350" y="2349768"/>
        <a:ext cx="1691902" cy="553005"/>
      </dsp:txXfrm>
    </dsp:sp>
    <dsp:sp modelId="{4D71398A-3838-4A01-B33C-AA4B039DECB1}">
      <dsp:nvSpPr>
        <dsp:cNvPr id="0" name=""/>
        <dsp:cNvSpPr/>
      </dsp:nvSpPr>
      <dsp:spPr>
        <a:xfrm>
          <a:off x="7553834" y="3029915"/>
          <a:ext cx="1965038" cy="612837"/>
        </a:xfrm>
        <a:prstGeom prst="roundRect">
          <a:avLst/>
        </a:prstGeo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100000"/>
            </a:lnSpc>
            <a:spcBef>
              <a:spcPct val="0"/>
            </a:spcBef>
            <a:spcAft>
              <a:spcPts val="0"/>
            </a:spcAft>
          </a:pPr>
          <a:r>
            <a:rPr lang="it-IT" sz="1600" b="1" kern="1200"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D.P.C.M.  12 /1/2017</a:t>
          </a:r>
        </a:p>
        <a:p>
          <a:pPr lvl="0" algn="ctr" defTabSz="711200">
            <a:lnSpc>
              <a:spcPct val="100000"/>
            </a:lnSpc>
            <a:spcBef>
              <a:spcPct val="0"/>
            </a:spcBef>
            <a:spcAft>
              <a:spcPts val="0"/>
            </a:spcAft>
          </a:pPr>
          <a:r>
            <a:rPr lang="it-IT" sz="1600" b="1" kern="1200"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NUOVI LEA</a:t>
          </a:r>
        </a:p>
      </dsp:txBody>
      <dsp:txXfrm>
        <a:off x="7583750" y="3059831"/>
        <a:ext cx="1905206" cy="553005"/>
      </dsp:txXfrm>
    </dsp:sp>
    <dsp:sp modelId="{0A934BB3-B8C5-460A-BECE-65A7D09F2D55}">
      <dsp:nvSpPr>
        <dsp:cNvPr id="0" name=""/>
        <dsp:cNvSpPr/>
      </dsp:nvSpPr>
      <dsp:spPr>
        <a:xfrm>
          <a:off x="6798995" y="3753174"/>
          <a:ext cx="2386903" cy="901208"/>
        </a:xfrm>
        <a:prstGeom prst="roundRect">
          <a:avLst/>
        </a:prstGeo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100000"/>
            </a:lnSpc>
            <a:spcBef>
              <a:spcPct val="0"/>
            </a:spcBef>
            <a:spcAft>
              <a:spcPts val="0"/>
            </a:spcAft>
          </a:pPr>
          <a:r>
            <a:rPr lang="it-IT" sz="1600" b="1" kern="1200"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Atto indirizzo dell’8.03.2017 Conferenza Regioni per rinnovo convenzione</a:t>
          </a:r>
        </a:p>
      </dsp:txBody>
      <dsp:txXfrm>
        <a:off x="6842988" y="3797167"/>
        <a:ext cx="2298917" cy="813222"/>
      </dsp:txXfrm>
    </dsp:sp>
    <dsp:sp modelId="{0FE83565-86E2-4154-8999-73731927A22D}">
      <dsp:nvSpPr>
        <dsp:cNvPr id="0" name=""/>
        <dsp:cNvSpPr/>
      </dsp:nvSpPr>
      <dsp:spPr>
        <a:xfrm>
          <a:off x="1187343" y="3616042"/>
          <a:ext cx="1787928" cy="963723"/>
        </a:xfrm>
        <a:prstGeom prst="roundRect">
          <a:avLst/>
        </a:prstGeo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100000"/>
            </a:lnSpc>
            <a:spcBef>
              <a:spcPct val="0"/>
            </a:spcBef>
            <a:spcAft>
              <a:spcPts val="0"/>
            </a:spcAft>
          </a:pPr>
          <a:r>
            <a:rPr lang="it-IT" sz="1600" b="1" kern="1200"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Emendamenti legge stabilità 2016 e legge di bilancio 2018</a:t>
          </a:r>
        </a:p>
      </dsp:txBody>
      <dsp:txXfrm>
        <a:off x="1234388" y="3663087"/>
        <a:ext cx="1693838" cy="869633"/>
      </dsp:txXfrm>
    </dsp:sp>
    <dsp:sp modelId="{7313E47C-1E5C-43C9-883E-D6E2B9A5D9D4}">
      <dsp:nvSpPr>
        <dsp:cNvPr id="0" name=""/>
        <dsp:cNvSpPr/>
      </dsp:nvSpPr>
      <dsp:spPr>
        <a:xfrm>
          <a:off x="562380" y="3137714"/>
          <a:ext cx="1225674" cy="377936"/>
        </a:xfrm>
        <a:prstGeom prst="roundRect">
          <a:avLst/>
        </a:prstGeo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100000"/>
            </a:lnSpc>
            <a:spcBef>
              <a:spcPct val="0"/>
            </a:spcBef>
            <a:spcAft>
              <a:spcPts val="0"/>
            </a:spcAft>
          </a:pPr>
          <a:r>
            <a:rPr lang="it-IT" sz="1600" b="1" kern="1200"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L. n. 3/2018</a:t>
          </a:r>
        </a:p>
      </dsp:txBody>
      <dsp:txXfrm>
        <a:off x="580829" y="3156163"/>
        <a:ext cx="1188776" cy="341038"/>
      </dsp:txXfrm>
    </dsp:sp>
    <dsp:sp modelId="{1B89C1BC-CA0C-4F7B-B73E-B1B007DAE368}">
      <dsp:nvSpPr>
        <dsp:cNvPr id="0" name=""/>
        <dsp:cNvSpPr/>
      </dsp:nvSpPr>
      <dsp:spPr>
        <a:xfrm>
          <a:off x="2361612" y="581595"/>
          <a:ext cx="1592850" cy="830946"/>
        </a:xfrm>
        <a:prstGeom prst="roundRect">
          <a:avLst/>
        </a:prstGeo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100000"/>
            </a:lnSpc>
            <a:spcBef>
              <a:spcPct val="0"/>
            </a:spcBef>
            <a:spcAft>
              <a:spcPts val="0"/>
            </a:spcAft>
          </a:pPr>
          <a:r>
            <a:rPr lang="it-IT" sz="1600" b="1" kern="1200"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Codice deontologico</a:t>
          </a:r>
        </a:p>
        <a:p>
          <a:pPr lvl="0" algn="ctr" defTabSz="711200">
            <a:lnSpc>
              <a:spcPct val="100000"/>
            </a:lnSpc>
            <a:spcBef>
              <a:spcPct val="0"/>
            </a:spcBef>
            <a:spcAft>
              <a:spcPts val="0"/>
            </a:spcAft>
          </a:pPr>
          <a:r>
            <a:rPr lang="it-IT" sz="1600" b="1" kern="1200"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7 maggio 2018</a:t>
          </a:r>
        </a:p>
      </dsp:txBody>
      <dsp:txXfrm>
        <a:off x="2402175" y="622158"/>
        <a:ext cx="1511724" cy="749820"/>
      </dsp:txXfrm>
    </dsp:sp>
    <dsp:sp modelId="{EA6CE5C0-09FC-4A43-A1D5-9230C913DC45}">
      <dsp:nvSpPr>
        <dsp:cNvPr id="0" name=""/>
        <dsp:cNvSpPr/>
      </dsp:nvSpPr>
      <dsp:spPr>
        <a:xfrm>
          <a:off x="6304469" y="4803125"/>
          <a:ext cx="2003892" cy="612837"/>
        </a:xfrm>
        <a:prstGeom prst="roundRect">
          <a:avLst/>
        </a:prstGeo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100000"/>
            </a:lnSpc>
            <a:spcBef>
              <a:spcPct val="0"/>
            </a:spcBef>
            <a:spcAft>
              <a:spcPts val="0"/>
            </a:spcAft>
          </a:pPr>
          <a:r>
            <a:rPr lang="it-IT" sz="1600" b="1" kern="1200"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Conclusioni Commissione Sanità</a:t>
          </a:r>
        </a:p>
      </dsp:txBody>
      <dsp:txXfrm>
        <a:off x="6334385" y="4833041"/>
        <a:ext cx="1944060" cy="553005"/>
      </dsp:txXfrm>
    </dsp:sp>
    <dsp:sp modelId="{D1F2D4E3-9D2E-49D5-8354-E4B51223BFC9}">
      <dsp:nvSpPr>
        <dsp:cNvPr id="0" name=""/>
        <dsp:cNvSpPr/>
      </dsp:nvSpPr>
      <dsp:spPr>
        <a:xfrm>
          <a:off x="778498" y="2378574"/>
          <a:ext cx="1544178" cy="612837"/>
        </a:xfrm>
        <a:prstGeom prst="roundRect">
          <a:avLst/>
        </a:prstGeo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100000"/>
            </a:lnSpc>
            <a:spcBef>
              <a:spcPct val="0"/>
            </a:spcBef>
            <a:spcAft>
              <a:spcPts val="0"/>
            </a:spcAft>
          </a:pPr>
          <a:r>
            <a:rPr lang="it-IT" sz="1600" b="1" kern="1200"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Re.se.t – </a:t>
          </a:r>
          <a:r>
            <a:rPr lang="it-IT" sz="1600" b="1" kern="1200" dirty="0" err="1">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Agenas</a:t>
          </a:r>
          <a:endParaRPr lang="it-IT" sz="1600" b="1" kern="1200"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endParaRPr>
        </a:p>
      </dsp:txBody>
      <dsp:txXfrm>
        <a:off x="808414" y="2408490"/>
        <a:ext cx="1484346" cy="553005"/>
      </dsp:txXfrm>
    </dsp:sp>
    <dsp:sp modelId="{E0D09806-BA6B-4595-8967-2C3655CBF540}">
      <dsp:nvSpPr>
        <dsp:cNvPr id="0" name=""/>
        <dsp:cNvSpPr/>
      </dsp:nvSpPr>
      <dsp:spPr>
        <a:xfrm>
          <a:off x="4362929" y="5136414"/>
          <a:ext cx="1711250" cy="569951"/>
        </a:xfrm>
        <a:prstGeom prst="roundRect">
          <a:avLst/>
        </a:prstGeo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100000"/>
            </a:lnSpc>
            <a:spcBef>
              <a:spcPct val="0"/>
            </a:spcBef>
            <a:spcAft>
              <a:spcPts val="0"/>
            </a:spcAft>
          </a:pPr>
          <a:r>
            <a:rPr lang="it-IT" sz="1600" b="1" kern="1200"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Revisione Tariffa dei medicinali</a:t>
          </a:r>
        </a:p>
      </dsp:txBody>
      <dsp:txXfrm>
        <a:off x="4390752" y="5164237"/>
        <a:ext cx="1655604" cy="514305"/>
      </dsp:txXfrm>
    </dsp:sp>
    <dsp:sp modelId="{078E5FF0-C6CB-472E-90CC-D6E910F391A0}">
      <dsp:nvSpPr>
        <dsp:cNvPr id="0" name=""/>
        <dsp:cNvSpPr/>
      </dsp:nvSpPr>
      <dsp:spPr>
        <a:xfrm>
          <a:off x="2701438" y="4846150"/>
          <a:ext cx="1225674" cy="612837"/>
        </a:xfrm>
        <a:prstGeom prst="roundRect">
          <a:avLst/>
        </a:prstGeo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100000"/>
            </a:lnSpc>
            <a:spcBef>
              <a:spcPct val="0"/>
            </a:spcBef>
            <a:spcAft>
              <a:spcPts val="0"/>
            </a:spcAft>
          </a:pPr>
          <a:r>
            <a:rPr lang="it-IT" sz="1600" b="1" kern="1200"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Dossier formativo</a:t>
          </a:r>
        </a:p>
      </dsp:txBody>
      <dsp:txXfrm>
        <a:off x="2731354" y="4876066"/>
        <a:ext cx="1165842" cy="553005"/>
      </dsp:txXfrm>
    </dsp:sp>
    <dsp:sp modelId="{B0CDBFD1-6D0B-4215-BD96-F41D184B7EA9}">
      <dsp:nvSpPr>
        <dsp:cNvPr id="0" name=""/>
        <dsp:cNvSpPr/>
      </dsp:nvSpPr>
      <dsp:spPr>
        <a:xfrm>
          <a:off x="1310290" y="1553878"/>
          <a:ext cx="1589872" cy="544604"/>
        </a:xfrm>
        <a:prstGeom prst="roundRect">
          <a:avLst/>
        </a:prstGeom>
        <a:solidFill>
          <a:srgbClr val="1E219E"/>
        </a:solidFill>
        <a:ln>
          <a:noFill/>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100000"/>
            </a:lnSpc>
            <a:spcBef>
              <a:spcPct val="0"/>
            </a:spcBef>
            <a:spcAft>
              <a:spcPts val="0"/>
            </a:spcAft>
          </a:pPr>
          <a:r>
            <a:rPr lang="it-IT" sz="1600" b="1" kern="1200" dirty="0">
              <a:solidFill>
                <a:srgbClr val="FFFFFF"/>
              </a:solidFill>
              <a:effectLst>
                <a:outerShdw blurRad="38100" dist="38100" dir="2700000" algn="tl">
                  <a:srgbClr val="000000">
                    <a:alpha val="43137"/>
                  </a:srgbClr>
                </a:outerShdw>
              </a:effectLst>
              <a:latin typeface="Corbel" panose="020B0503020204020204" pitchFamily="34" charset="0"/>
              <a:ea typeface="+mn-ea"/>
              <a:cs typeface="+mn-cs"/>
            </a:rPr>
            <a:t>Farmacopea Ufficiale</a:t>
          </a:r>
        </a:p>
      </dsp:txBody>
      <dsp:txXfrm>
        <a:off x="1336875" y="1580463"/>
        <a:ext cx="1536702" cy="4914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8076B1-8677-4070-A07F-C5D10B310266}">
      <dsp:nvSpPr>
        <dsp:cNvPr id="0" name=""/>
        <dsp:cNvSpPr/>
      </dsp:nvSpPr>
      <dsp:spPr>
        <a:xfrm>
          <a:off x="80041" y="90232"/>
          <a:ext cx="9693602" cy="842003"/>
        </a:xfrm>
        <a:prstGeom prst="roundRect">
          <a:avLst/>
        </a:prstGeom>
        <a:solidFill>
          <a:srgbClr val="FF9900"/>
        </a:solidFill>
        <a:ln w="1905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it-IT" sz="2000" b="1" kern="1200" dirty="0">
              <a:solidFill>
                <a:schemeClr val="bg2">
                  <a:lumMod val="25000"/>
                </a:schemeClr>
              </a:solidFill>
            </a:rPr>
            <a:t>LEGGE DI STABILITÀ 2016</a:t>
          </a:r>
        </a:p>
        <a:p>
          <a:pPr lvl="0" algn="l" defTabSz="889000">
            <a:lnSpc>
              <a:spcPct val="90000"/>
            </a:lnSpc>
            <a:spcBef>
              <a:spcPct val="0"/>
            </a:spcBef>
            <a:spcAft>
              <a:spcPct val="35000"/>
            </a:spcAft>
          </a:pPr>
          <a:r>
            <a:rPr lang="it-IT" sz="2000" b="1" kern="1200" dirty="0">
              <a:solidFill>
                <a:schemeClr val="bg2">
                  <a:lumMod val="25000"/>
                </a:schemeClr>
              </a:solidFill>
            </a:rPr>
            <a:t>Emendamento n. 32.0.15- Senatori Mandelli- D’Ambrosio </a:t>
          </a:r>
          <a:r>
            <a:rPr lang="it-IT" sz="2000" b="1" kern="1200" dirty="0" err="1">
              <a:solidFill>
                <a:schemeClr val="bg2">
                  <a:lumMod val="25000"/>
                </a:schemeClr>
              </a:solidFill>
            </a:rPr>
            <a:t>Lettieri</a:t>
          </a:r>
          <a:endParaRPr lang="it-IT" sz="2000" b="1" kern="1200" dirty="0">
            <a:solidFill>
              <a:schemeClr val="bg2">
                <a:lumMod val="25000"/>
              </a:schemeClr>
            </a:solidFill>
          </a:endParaRPr>
        </a:p>
      </dsp:txBody>
      <dsp:txXfrm>
        <a:off x="121144" y="131335"/>
        <a:ext cx="9611396" cy="759797"/>
      </dsp:txXfrm>
    </dsp:sp>
    <dsp:sp modelId="{1472A129-E561-446F-91D2-3EBB2CA688CB}">
      <dsp:nvSpPr>
        <dsp:cNvPr id="0" name=""/>
        <dsp:cNvSpPr/>
      </dsp:nvSpPr>
      <dsp:spPr>
        <a:xfrm>
          <a:off x="0" y="946726"/>
          <a:ext cx="9872663" cy="1464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3457" tIns="22860" rIns="128016" bIns="22860" numCol="1" spcCol="1270" anchor="t" anchorCtr="0">
          <a:noAutofit/>
        </a:bodyPr>
        <a:lstStyle/>
        <a:p>
          <a:pPr marL="0" marR="0" lvl="1" indent="0" algn="just" defTabSz="914400" eaLnBrk="1" fontAlgn="auto" latinLnBrk="0" hangingPunct="1">
            <a:lnSpc>
              <a:spcPct val="100000"/>
            </a:lnSpc>
            <a:spcBef>
              <a:spcPct val="0"/>
            </a:spcBef>
            <a:spcAft>
              <a:spcPts val="0"/>
            </a:spcAft>
            <a:buClrTx/>
            <a:buSzTx/>
            <a:buFontTx/>
            <a:buChar char="••"/>
            <a:tabLst/>
            <a:defRPr/>
          </a:pPr>
          <a:r>
            <a:rPr lang="it-IT" sz="1800" kern="1200" dirty="0">
              <a:solidFill>
                <a:srgbClr val="FF0000"/>
              </a:solidFill>
            </a:rPr>
            <a:t>comma 571. </a:t>
          </a:r>
          <a:r>
            <a:rPr lang="it-IT" sz="1800" b="1" kern="1200" dirty="0"/>
            <a:t>E’ istituito il fondo (</a:t>
          </a:r>
          <a:r>
            <a:rPr lang="it-IT" sz="1800" b="1" kern="1200" dirty="0">
              <a:solidFill>
                <a:srgbClr val="FF0000"/>
              </a:solidFill>
            </a:rPr>
            <a:t>1 MILIONE </a:t>
          </a:r>
          <a:r>
            <a:rPr lang="it-IT" sz="1800" b="1" kern="1200" dirty="0"/>
            <a:t>per il 2016) per finanziare la prima applicazione da parte delle farmacie del servizio di revisione dell’uso dei medicinali per assicurare l’aderenza farmacologica alle terapie con conseguente riduzione dei costi per le spese sanitarie relative ai pazienti affetti da asma. </a:t>
          </a:r>
        </a:p>
        <a:p>
          <a:pPr marL="228600" lvl="1" indent="0" algn="l" defTabSz="889000">
            <a:lnSpc>
              <a:spcPct val="90000"/>
            </a:lnSpc>
            <a:spcBef>
              <a:spcPct val="0"/>
            </a:spcBef>
            <a:spcAft>
              <a:spcPct val="20000"/>
            </a:spcAft>
            <a:buChar char="••"/>
          </a:pPr>
          <a:endParaRPr lang="it-IT" sz="2000" b="1" kern="1200" dirty="0"/>
        </a:p>
      </dsp:txBody>
      <dsp:txXfrm>
        <a:off x="0" y="946726"/>
        <a:ext cx="9872663" cy="1464831"/>
      </dsp:txXfrm>
    </dsp:sp>
    <dsp:sp modelId="{8768F3F3-02CC-419B-9D34-BDE2ADF3337D}">
      <dsp:nvSpPr>
        <dsp:cNvPr id="0" name=""/>
        <dsp:cNvSpPr/>
      </dsp:nvSpPr>
      <dsp:spPr>
        <a:xfrm>
          <a:off x="78861" y="2120145"/>
          <a:ext cx="9714940" cy="862740"/>
        </a:xfrm>
        <a:prstGeom prst="roundRect">
          <a:avLst/>
        </a:prstGeom>
        <a:solidFill>
          <a:srgbClr val="FF9900"/>
        </a:solidFill>
        <a:ln w="1905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it-IT" sz="2000" b="1" kern="1200" dirty="0">
              <a:solidFill>
                <a:schemeClr val="bg2">
                  <a:lumMod val="25000"/>
                </a:schemeClr>
              </a:solidFill>
            </a:rPr>
            <a:t>LEGGE DI BILANCIO 2018 </a:t>
          </a:r>
        </a:p>
        <a:p>
          <a:pPr lvl="0" algn="l" defTabSz="889000">
            <a:lnSpc>
              <a:spcPct val="90000"/>
            </a:lnSpc>
            <a:spcBef>
              <a:spcPct val="0"/>
            </a:spcBef>
            <a:spcAft>
              <a:spcPct val="35000"/>
            </a:spcAft>
          </a:pPr>
          <a:r>
            <a:rPr lang="it-IT" sz="2000" b="1" kern="1200" dirty="0">
              <a:solidFill>
                <a:schemeClr val="bg2">
                  <a:lumMod val="25000"/>
                </a:schemeClr>
              </a:solidFill>
            </a:rPr>
            <a:t>Emendamento AC 4768-attuazione nuovi servizi erogati dalle farmacie</a:t>
          </a:r>
        </a:p>
      </dsp:txBody>
      <dsp:txXfrm>
        <a:off x="120976" y="2162260"/>
        <a:ext cx="9630710" cy="778510"/>
      </dsp:txXfrm>
    </dsp:sp>
    <dsp:sp modelId="{350F7D63-7301-4960-9B2B-B8F00FD87595}">
      <dsp:nvSpPr>
        <dsp:cNvPr id="0" name=""/>
        <dsp:cNvSpPr/>
      </dsp:nvSpPr>
      <dsp:spPr>
        <a:xfrm>
          <a:off x="73186" y="3046426"/>
          <a:ext cx="9702604" cy="890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0746" tIns="22860" rIns="128016" bIns="22860" numCol="1" spcCol="1270" anchor="t" anchorCtr="0">
          <a:noAutofit/>
        </a:bodyPr>
        <a:lstStyle/>
        <a:p>
          <a:pPr marL="228600" lvl="1" indent="0" algn="just" defTabSz="800100">
            <a:lnSpc>
              <a:spcPct val="90000"/>
            </a:lnSpc>
            <a:spcBef>
              <a:spcPct val="0"/>
            </a:spcBef>
            <a:spcAft>
              <a:spcPct val="20000"/>
            </a:spcAft>
            <a:buChar char="••"/>
          </a:pPr>
          <a:r>
            <a:rPr lang="it-IT" altLang="it-IT" sz="1800" kern="1200" dirty="0">
              <a:solidFill>
                <a:srgbClr val="FF0000"/>
              </a:solidFill>
            </a:rPr>
            <a:t>comma 251-bis. </a:t>
          </a:r>
          <a:r>
            <a:rPr lang="it-IT" altLang="it-IT" sz="1800" b="1" kern="1200" dirty="0"/>
            <a:t>Avvio di una sperimentazione per la remunerazione delle prestazioni e delle funzioni assistenziali delle farmacie pubbliche e private operanti in convenzione con il SSN. Le risorse previste sono </a:t>
          </a:r>
          <a:r>
            <a:rPr lang="it-IT" altLang="it-IT" sz="1800" b="1" kern="1200" dirty="0">
              <a:solidFill>
                <a:srgbClr val="FF0000"/>
              </a:solidFill>
            </a:rPr>
            <a:t>36 MILIONI </a:t>
          </a:r>
          <a:r>
            <a:rPr lang="it-IT" altLang="it-IT" sz="1800" b="1" kern="1200" dirty="0"/>
            <a:t>per il triennio. La sperimentazione verrà avviata, nell’ambito del triennio 2018-2020, in </a:t>
          </a:r>
          <a:r>
            <a:rPr lang="it-IT" altLang="it-IT" sz="1800" b="1" kern="1200" dirty="0">
              <a:solidFill>
                <a:srgbClr val="FF0000"/>
              </a:solidFill>
            </a:rPr>
            <a:t>NOVE REGIONI</a:t>
          </a:r>
          <a:r>
            <a:rPr lang="it-IT" sz="2000" b="1" kern="1200" dirty="0"/>
            <a:t>.    </a:t>
          </a:r>
        </a:p>
        <a:p>
          <a:pPr marL="228600" lvl="1" indent="-228600" algn="l" defTabSz="889000">
            <a:lnSpc>
              <a:spcPct val="90000"/>
            </a:lnSpc>
            <a:spcBef>
              <a:spcPct val="0"/>
            </a:spcBef>
            <a:spcAft>
              <a:spcPct val="20000"/>
            </a:spcAft>
            <a:buChar char="••"/>
          </a:pPr>
          <a:endParaRPr lang="it-IT" sz="2000" b="1" kern="1200" dirty="0"/>
        </a:p>
        <a:p>
          <a:pPr marL="228600" lvl="1" indent="0" algn="l" defTabSz="889000">
            <a:lnSpc>
              <a:spcPct val="90000"/>
            </a:lnSpc>
            <a:spcBef>
              <a:spcPct val="0"/>
            </a:spcBef>
            <a:spcAft>
              <a:spcPct val="20000"/>
            </a:spcAft>
            <a:buChar char="••"/>
          </a:pPr>
          <a:endParaRPr lang="it-IT" sz="2000" b="1" kern="1200" dirty="0"/>
        </a:p>
        <a:p>
          <a:pPr marL="228600" lvl="1" indent="0" algn="l" defTabSz="889000">
            <a:lnSpc>
              <a:spcPct val="90000"/>
            </a:lnSpc>
            <a:spcBef>
              <a:spcPct val="0"/>
            </a:spcBef>
            <a:spcAft>
              <a:spcPct val="20000"/>
            </a:spcAft>
            <a:buChar char="••"/>
          </a:pPr>
          <a:endParaRPr lang="it-IT" sz="2000" b="1" kern="1200" dirty="0"/>
        </a:p>
      </dsp:txBody>
      <dsp:txXfrm>
        <a:off x="73186" y="3046426"/>
        <a:ext cx="9702604" cy="8909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6.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xmlns="" id="{277354CA-27C1-49AC-85A5-13BD9C803E2F}"/>
              </a:ext>
            </a:extLst>
          </p:cNvPr>
          <p:cNvSpPr>
            <a:spLocks noGrp="1"/>
          </p:cNvSpPr>
          <p:nvPr>
            <p:ph type="hdr" sz="quarter"/>
          </p:nvPr>
        </p:nvSpPr>
        <p:spPr>
          <a:xfrm>
            <a:off x="0" y="0"/>
            <a:ext cx="2949575" cy="498475"/>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it-IT"/>
          </a:p>
        </p:txBody>
      </p:sp>
      <p:sp>
        <p:nvSpPr>
          <p:cNvPr id="3" name="Segnaposto data 2">
            <a:extLst>
              <a:ext uri="{FF2B5EF4-FFF2-40B4-BE49-F238E27FC236}">
                <a16:creationId xmlns:a16="http://schemas.microsoft.com/office/drawing/2014/main" xmlns="" id="{8E6EE22E-DAB8-42BA-96E3-FFF985A5C42D}"/>
              </a:ext>
            </a:extLst>
          </p:cNvPr>
          <p:cNvSpPr>
            <a:spLocks noGrp="1"/>
          </p:cNvSpPr>
          <p:nvPr>
            <p:ph type="dt" sz="quarter" idx="1"/>
          </p:nvPr>
        </p:nvSpPr>
        <p:spPr>
          <a:xfrm>
            <a:off x="3854450" y="0"/>
            <a:ext cx="2949575" cy="498475"/>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932EFF03-FE24-4C83-9B3D-F57F5492B77D}" type="datetimeFigureOut">
              <a:rPr lang="it-IT"/>
              <a:pPr>
                <a:defRPr/>
              </a:pPr>
              <a:t>20/03/2019</a:t>
            </a:fld>
            <a:endParaRPr lang="it-IT"/>
          </a:p>
        </p:txBody>
      </p:sp>
      <p:sp>
        <p:nvSpPr>
          <p:cNvPr id="4" name="Segnaposto piè di pagina 3">
            <a:extLst>
              <a:ext uri="{FF2B5EF4-FFF2-40B4-BE49-F238E27FC236}">
                <a16:creationId xmlns:a16="http://schemas.microsoft.com/office/drawing/2014/main" xmlns="" id="{7BB2068A-5DCC-46F8-AF1D-F8D2C48803B2}"/>
              </a:ext>
            </a:extLst>
          </p:cNvPr>
          <p:cNvSpPr>
            <a:spLocks noGrp="1"/>
          </p:cNvSpPr>
          <p:nvPr>
            <p:ph type="ftr" sz="quarter" idx="2"/>
          </p:nvPr>
        </p:nvSpPr>
        <p:spPr>
          <a:xfrm>
            <a:off x="0" y="9445625"/>
            <a:ext cx="2949575" cy="49847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it-IT"/>
          </a:p>
        </p:txBody>
      </p:sp>
      <p:sp>
        <p:nvSpPr>
          <p:cNvPr id="5" name="Segnaposto numero diapositiva 4">
            <a:extLst>
              <a:ext uri="{FF2B5EF4-FFF2-40B4-BE49-F238E27FC236}">
                <a16:creationId xmlns:a16="http://schemas.microsoft.com/office/drawing/2014/main" xmlns="" id="{78051F6C-A95B-4E2F-BDB7-2F381024DAC5}"/>
              </a:ext>
            </a:extLst>
          </p:cNvPr>
          <p:cNvSpPr>
            <a:spLocks noGrp="1"/>
          </p:cNvSpPr>
          <p:nvPr>
            <p:ph type="sldNum" sz="quarter" idx="3"/>
          </p:nvPr>
        </p:nvSpPr>
        <p:spPr>
          <a:xfrm>
            <a:off x="3854450" y="9445625"/>
            <a:ext cx="2949575" cy="49847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F18951DC-42FD-444E-810C-273CE1CA6FBE}" type="slidenum">
              <a:rPr lang="it-IT" altLang="it-IT"/>
              <a:pPr/>
              <a:t>‹N›</a:t>
            </a:fld>
            <a:endParaRPr lang="it-IT" altLang="it-IT"/>
          </a:p>
        </p:txBody>
      </p:sp>
    </p:spTree>
    <p:extLst>
      <p:ext uri="{BB962C8B-B14F-4D97-AF65-F5344CB8AC3E}">
        <p14:creationId xmlns:p14="http://schemas.microsoft.com/office/powerpoint/2010/main" val="33797636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xmlns="" id="{1D3150D3-BF82-40DC-970C-A3FE351816C8}"/>
              </a:ext>
            </a:extLst>
          </p:cNvPr>
          <p:cNvSpPr>
            <a:spLocks noGrp="1"/>
          </p:cNvSpPr>
          <p:nvPr>
            <p:ph type="hdr" sz="quarter"/>
          </p:nvPr>
        </p:nvSpPr>
        <p:spPr>
          <a:xfrm>
            <a:off x="0" y="0"/>
            <a:ext cx="2949575" cy="498475"/>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it-IT"/>
          </a:p>
        </p:txBody>
      </p:sp>
      <p:sp>
        <p:nvSpPr>
          <p:cNvPr id="3" name="Segnaposto data 2">
            <a:extLst>
              <a:ext uri="{FF2B5EF4-FFF2-40B4-BE49-F238E27FC236}">
                <a16:creationId xmlns:a16="http://schemas.microsoft.com/office/drawing/2014/main" xmlns="" id="{2540714A-0E6A-44FF-B3B3-88D32D120D50}"/>
              </a:ext>
            </a:extLst>
          </p:cNvPr>
          <p:cNvSpPr>
            <a:spLocks noGrp="1"/>
          </p:cNvSpPr>
          <p:nvPr>
            <p:ph type="dt" idx="1"/>
          </p:nvPr>
        </p:nvSpPr>
        <p:spPr>
          <a:xfrm>
            <a:off x="3854450" y="0"/>
            <a:ext cx="2949575" cy="498475"/>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996B9BBC-FD96-4BC3-B5F5-391FFA32B134}" type="datetimeFigureOut">
              <a:rPr lang="it-IT"/>
              <a:pPr>
                <a:defRPr/>
              </a:pPr>
              <a:t>20/03/2019</a:t>
            </a:fld>
            <a:endParaRPr lang="it-IT"/>
          </a:p>
        </p:txBody>
      </p:sp>
      <p:sp>
        <p:nvSpPr>
          <p:cNvPr id="4" name="Segnaposto immagine diapositiva 3">
            <a:extLst>
              <a:ext uri="{FF2B5EF4-FFF2-40B4-BE49-F238E27FC236}">
                <a16:creationId xmlns:a16="http://schemas.microsoft.com/office/drawing/2014/main" xmlns="" id="{4F257C5B-DE66-4A94-B6E5-8E2AC5F78849}"/>
              </a:ext>
            </a:extLst>
          </p:cNvPr>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a:extLst>
              <a:ext uri="{FF2B5EF4-FFF2-40B4-BE49-F238E27FC236}">
                <a16:creationId xmlns:a16="http://schemas.microsoft.com/office/drawing/2014/main" xmlns="" id="{F145C09B-4003-4F5E-9A26-BC9BE5213FAF}"/>
              </a:ext>
            </a:extLst>
          </p:cNvPr>
          <p:cNvSpPr>
            <a:spLocks noGrp="1"/>
          </p:cNvSpPr>
          <p:nvPr>
            <p:ph type="body" sz="quarter" idx="3"/>
          </p:nvPr>
        </p:nvSpPr>
        <p:spPr>
          <a:xfrm>
            <a:off x="681038" y="4786313"/>
            <a:ext cx="5443537" cy="3914775"/>
          </a:xfrm>
          <a:prstGeom prst="rect">
            <a:avLst/>
          </a:prstGeom>
        </p:spPr>
        <p:txBody>
          <a:bodyPr vert="horz" lIns="91440" tIns="45720" rIns="91440" bIns="45720"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a:extLst>
              <a:ext uri="{FF2B5EF4-FFF2-40B4-BE49-F238E27FC236}">
                <a16:creationId xmlns:a16="http://schemas.microsoft.com/office/drawing/2014/main" xmlns="" id="{5AB0CE77-F922-4765-B804-CE034BDA8549}"/>
              </a:ext>
            </a:extLst>
          </p:cNvPr>
          <p:cNvSpPr>
            <a:spLocks noGrp="1"/>
          </p:cNvSpPr>
          <p:nvPr>
            <p:ph type="ftr" sz="quarter" idx="4"/>
          </p:nvPr>
        </p:nvSpPr>
        <p:spPr>
          <a:xfrm>
            <a:off x="0" y="9445625"/>
            <a:ext cx="2949575" cy="49847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it-IT"/>
          </a:p>
        </p:txBody>
      </p:sp>
      <p:sp>
        <p:nvSpPr>
          <p:cNvPr id="7" name="Segnaposto numero diapositiva 6">
            <a:extLst>
              <a:ext uri="{FF2B5EF4-FFF2-40B4-BE49-F238E27FC236}">
                <a16:creationId xmlns:a16="http://schemas.microsoft.com/office/drawing/2014/main" xmlns="" id="{4FF83848-B620-456A-830E-418964CBC778}"/>
              </a:ext>
            </a:extLst>
          </p:cNvPr>
          <p:cNvSpPr>
            <a:spLocks noGrp="1"/>
          </p:cNvSpPr>
          <p:nvPr>
            <p:ph type="sldNum" sz="quarter" idx="5"/>
          </p:nvPr>
        </p:nvSpPr>
        <p:spPr>
          <a:xfrm>
            <a:off x="3854450" y="9445625"/>
            <a:ext cx="2949575" cy="49847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D8A3E9C4-EFC9-4594-A0A2-0A17FCAD5ECF}" type="slidenum">
              <a:rPr lang="it-IT" altLang="it-IT"/>
              <a:pPr/>
              <a:t>‹N›</a:t>
            </a:fld>
            <a:endParaRPr lang="it-IT" altLang="it-IT"/>
          </a:p>
        </p:txBody>
      </p:sp>
    </p:spTree>
    <p:extLst>
      <p:ext uri="{BB962C8B-B14F-4D97-AF65-F5344CB8AC3E}">
        <p14:creationId xmlns:p14="http://schemas.microsoft.com/office/powerpoint/2010/main" val="30570942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egnaposto immagine diapositiva 1">
            <a:extLst>
              <a:ext uri="{FF2B5EF4-FFF2-40B4-BE49-F238E27FC236}">
                <a16:creationId xmlns:a16="http://schemas.microsoft.com/office/drawing/2014/main" xmlns="" id="{F652E209-960B-4F40-8545-CFBC9610078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Segnaposto note 2">
            <a:extLst>
              <a:ext uri="{FF2B5EF4-FFF2-40B4-BE49-F238E27FC236}">
                <a16:creationId xmlns:a16="http://schemas.microsoft.com/office/drawing/2014/main" xmlns="" id="{1DF8A14B-116B-4436-BD90-8B7E9303E0E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35844" name="Segnaposto numero diapositiva 3">
            <a:extLst>
              <a:ext uri="{FF2B5EF4-FFF2-40B4-BE49-F238E27FC236}">
                <a16:creationId xmlns:a16="http://schemas.microsoft.com/office/drawing/2014/main" xmlns="" id="{DBFD806E-FF59-48D5-95D1-CE8E4D7D994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F7C7A21B-BFB8-429A-ABC9-A5D1159D401E}" type="slidenum">
              <a:rPr lang="it-IT" altLang="it-IT">
                <a:latin typeface="Arial" panose="020B0604020202020204" pitchFamily="34" charset="0"/>
              </a:rPr>
              <a:pPr/>
              <a:t>3</a:t>
            </a:fld>
            <a:endParaRPr lang="it-IT" altLang="it-IT">
              <a:latin typeface="Arial" panose="020B0604020202020204" pitchFamily="34" charset="0"/>
            </a:endParaRPr>
          </a:p>
        </p:txBody>
      </p:sp>
    </p:spTree>
    <p:extLst>
      <p:ext uri="{BB962C8B-B14F-4D97-AF65-F5344CB8AC3E}">
        <p14:creationId xmlns:p14="http://schemas.microsoft.com/office/powerpoint/2010/main" val="2287276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egnaposto immagine diapositiva 1">
            <a:extLst>
              <a:ext uri="{FF2B5EF4-FFF2-40B4-BE49-F238E27FC236}">
                <a16:creationId xmlns:a16="http://schemas.microsoft.com/office/drawing/2014/main" xmlns="" id="{4319E591-E147-4772-B09B-04F1DE4FAA8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Segnaposto note 2">
            <a:extLst>
              <a:ext uri="{FF2B5EF4-FFF2-40B4-BE49-F238E27FC236}">
                <a16:creationId xmlns:a16="http://schemas.microsoft.com/office/drawing/2014/main" xmlns="" id="{9B8836A2-343C-4874-9126-4547E23D38D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36868" name="Segnaposto numero diapositiva 3">
            <a:extLst>
              <a:ext uri="{FF2B5EF4-FFF2-40B4-BE49-F238E27FC236}">
                <a16:creationId xmlns:a16="http://schemas.microsoft.com/office/drawing/2014/main" xmlns="" id="{37810063-2BA0-4D0F-A8A1-82E65CFC1DD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68FAE4DA-6BD9-4DF5-A6B5-9E8BE3B2FFC0}" type="slidenum">
              <a:rPr lang="it-IT" altLang="it-IT">
                <a:solidFill>
                  <a:srgbClr val="000000"/>
                </a:solidFill>
                <a:latin typeface="Calibri" panose="020F0502020204030204" pitchFamily="34" charset="0"/>
              </a:rPr>
              <a:pPr/>
              <a:t>6</a:t>
            </a:fld>
            <a:endParaRPr lang="it-IT" altLang="it-IT">
              <a:solidFill>
                <a:srgbClr val="000000"/>
              </a:solidFill>
              <a:latin typeface="Calibri" panose="020F0502020204030204" pitchFamily="34" charset="0"/>
            </a:endParaRPr>
          </a:p>
        </p:txBody>
      </p:sp>
    </p:spTree>
    <p:extLst>
      <p:ext uri="{BB962C8B-B14F-4D97-AF65-F5344CB8AC3E}">
        <p14:creationId xmlns:p14="http://schemas.microsoft.com/office/powerpoint/2010/main" val="1158215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egnaposto immagine diapositiva 1">
            <a:extLst>
              <a:ext uri="{FF2B5EF4-FFF2-40B4-BE49-F238E27FC236}">
                <a16:creationId xmlns:a16="http://schemas.microsoft.com/office/drawing/2014/main" xmlns="" id="{6538D3CF-FBBE-41A0-B156-5EF117BFF09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Segnaposto note 2">
            <a:extLst>
              <a:ext uri="{FF2B5EF4-FFF2-40B4-BE49-F238E27FC236}">
                <a16:creationId xmlns:a16="http://schemas.microsoft.com/office/drawing/2014/main" xmlns="" id="{8E139D4D-F945-416B-946C-328C5240DAD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37892" name="Segnaposto numero diapositiva 3">
            <a:extLst>
              <a:ext uri="{FF2B5EF4-FFF2-40B4-BE49-F238E27FC236}">
                <a16:creationId xmlns:a16="http://schemas.microsoft.com/office/drawing/2014/main" xmlns="" id="{9132F1AA-589A-4538-AE22-37DDF3CF6C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FD21D807-3177-44F3-A7A2-32A64CA954EC}" type="slidenum">
              <a:rPr lang="it-IT" altLang="it-IT">
                <a:latin typeface="Calibri" panose="020F0502020204030204" pitchFamily="34" charset="0"/>
              </a:rPr>
              <a:pPr/>
              <a:t>8</a:t>
            </a:fld>
            <a:endParaRPr lang="it-IT" altLang="it-IT">
              <a:latin typeface="Calibri" panose="020F0502020204030204" pitchFamily="34" charset="0"/>
            </a:endParaRPr>
          </a:p>
        </p:txBody>
      </p:sp>
    </p:spTree>
    <p:extLst>
      <p:ext uri="{BB962C8B-B14F-4D97-AF65-F5344CB8AC3E}">
        <p14:creationId xmlns:p14="http://schemas.microsoft.com/office/powerpoint/2010/main" val="2244202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egnaposto immagine diapositiva 1">
            <a:extLst>
              <a:ext uri="{FF2B5EF4-FFF2-40B4-BE49-F238E27FC236}">
                <a16:creationId xmlns:a16="http://schemas.microsoft.com/office/drawing/2014/main" xmlns="" id="{9E8E3797-3402-4484-8D2A-7169B6AB1C7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Segnaposto note 2">
            <a:extLst>
              <a:ext uri="{FF2B5EF4-FFF2-40B4-BE49-F238E27FC236}">
                <a16:creationId xmlns:a16="http://schemas.microsoft.com/office/drawing/2014/main" xmlns="" id="{2A1BACA1-865C-4490-948A-43DDE96DDC0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38916" name="Segnaposto numero diapositiva 3">
            <a:extLst>
              <a:ext uri="{FF2B5EF4-FFF2-40B4-BE49-F238E27FC236}">
                <a16:creationId xmlns:a16="http://schemas.microsoft.com/office/drawing/2014/main" xmlns="" id="{18FBAC79-F286-4AB6-86DA-E1F1C934DE2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BCFE0E97-269F-446F-B64E-22C769028E93}" type="slidenum">
              <a:rPr lang="it-IT" altLang="it-IT">
                <a:latin typeface="Calibri" panose="020F0502020204030204" pitchFamily="34" charset="0"/>
              </a:rPr>
              <a:pPr/>
              <a:t>10</a:t>
            </a:fld>
            <a:endParaRPr lang="it-IT" altLang="it-IT">
              <a:latin typeface="Calibri" panose="020F0502020204030204" pitchFamily="34" charset="0"/>
            </a:endParaRPr>
          </a:p>
        </p:txBody>
      </p:sp>
    </p:spTree>
    <p:extLst>
      <p:ext uri="{BB962C8B-B14F-4D97-AF65-F5344CB8AC3E}">
        <p14:creationId xmlns:p14="http://schemas.microsoft.com/office/powerpoint/2010/main" val="2605261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egnaposto immagine diapositiva 1">
            <a:extLst>
              <a:ext uri="{FF2B5EF4-FFF2-40B4-BE49-F238E27FC236}">
                <a16:creationId xmlns:a16="http://schemas.microsoft.com/office/drawing/2014/main" xmlns="" id="{5AB3125E-47CB-4211-9D76-833F24297CC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Segnaposto note 2">
            <a:extLst>
              <a:ext uri="{FF2B5EF4-FFF2-40B4-BE49-F238E27FC236}">
                <a16:creationId xmlns:a16="http://schemas.microsoft.com/office/drawing/2014/main" xmlns="" id="{0BD5A4D0-CA8A-4B79-894B-5B0D435B950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39940" name="Segnaposto numero diapositiva 3">
            <a:extLst>
              <a:ext uri="{FF2B5EF4-FFF2-40B4-BE49-F238E27FC236}">
                <a16:creationId xmlns:a16="http://schemas.microsoft.com/office/drawing/2014/main" xmlns="" id="{14051D41-0498-4462-BB02-6F573CA0D99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E746A3DA-E76C-498B-8876-3374289BFBC1}" type="slidenum">
              <a:rPr lang="it-IT" altLang="it-IT">
                <a:latin typeface="Calibri" panose="020F0502020204030204" pitchFamily="34" charset="0"/>
              </a:rPr>
              <a:pPr/>
              <a:t>11</a:t>
            </a:fld>
            <a:endParaRPr lang="it-IT" altLang="it-IT">
              <a:latin typeface="Calibri" panose="020F0502020204030204" pitchFamily="34" charset="0"/>
            </a:endParaRPr>
          </a:p>
        </p:txBody>
      </p:sp>
    </p:spTree>
    <p:extLst>
      <p:ext uri="{BB962C8B-B14F-4D97-AF65-F5344CB8AC3E}">
        <p14:creationId xmlns:p14="http://schemas.microsoft.com/office/powerpoint/2010/main" val="37140122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egnaposto immagine diapositiva 1">
            <a:extLst>
              <a:ext uri="{FF2B5EF4-FFF2-40B4-BE49-F238E27FC236}">
                <a16:creationId xmlns:a16="http://schemas.microsoft.com/office/drawing/2014/main" xmlns="" id="{3851DA4F-6861-45A7-95C9-5A4D4DD8221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Segnaposto note 2">
            <a:extLst>
              <a:ext uri="{FF2B5EF4-FFF2-40B4-BE49-F238E27FC236}">
                <a16:creationId xmlns:a16="http://schemas.microsoft.com/office/drawing/2014/main" xmlns="" id="{10B5A7D7-3010-4A8E-A40F-C8524EBFBEF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
        <p:nvSpPr>
          <p:cNvPr id="40964" name="Segnaposto numero diapositiva 3">
            <a:extLst>
              <a:ext uri="{FF2B5EF4-FFF2-40B4-BE49-F238E27FC236}">
                <a16:creationId xmlns:a16="http://schemas.microsoft.com/office/drawing/2014/main" xmlns="" id="{EF77A41C-8B4B-4064-AE0D-E9BBF324B64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B346DF76-D6A5-4202-B32A-57FC334F3771}" type="slidenum">
              <a:rPr lang="it-IT" altLang="it-IT">
                <a:latin typeface="Calibri" panose="020F0502020204030204" pitchFamily="34" charset="0"/>
              </a:rPr>
              <a:pPr/>
              <a:t>15</a:t>
            </a:fld>
            <a:endParaRPr lang="it-IT" altLang="it-IT">
              <a:latin typeface="Calibri" panose="020F0502020204030204" pitchFamily="34" charset="0"/>
            </a:endParaRPr>
          </a:p>
        </p:txBody>
      </p:sp>
    </p:spTree>
    <p:extLst>
      <p:ext uri="{BB962C8B-B14F-4D97-AF65-F5344CB8AC3E}">
        <p14:creationId xmlns:p14="http://schemas.microsoft.com/office/powerpoint/2010/main" val="35480925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egnaposto immagine diapositiva 1">
            <a:extLst>
              <a:ext uri="{FF2B5EF4-FFF2-40B4-BE49-F238E27FC236}">
                <a16:creationId xmlns:a16="http://schemas.microsoft.com/office/drawing/2014/main" xmlns="" id="{25DE2F97-A1F6-4D87-B4FE-B1E009316AA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Segnaposto note 2">
            <a:extLst>
              <a:ext uri="{FF2B5EF4-FFF2-40B4-BE49-F238E27FC236}">
                <a16:creationId xmlns:a16="http://schemas.microsoft.com/office/drawing/2014/main" xmlns="" id="{E425BCC6-8EEB-4B47-A9AE-C9F58422D9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41988" name="Segnaposto numero diapositiva 3">
            <a:extLst>
              <a:ext uri="{FF2B5EF4-FFF2-40B4-BE49-F238E27FC236}">
                <a16:creationId xmlns:a16="http://schemas.microsoft.com/office/drawing/2014/main" xmlns="" id="{5B5548A1-184B-4B60-A9A4-B5E26DB72F7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C31214A1-EE7D-480C-AFB9-B84AD8A73ABE}" type="slidenum">
              <a:rPr lang="it-IT" altLang="it-IT">
                <a:latin typeface="Calibri" panose="020F0502020204030204" pitchFamily="34" charset="0"/>
              </a:rPr>
              <a:pPr/>
              <a:t>16</a:t>
            </a:fld>
            <a:endParaRPr lang="it-IT" altLang="it-IT">
              <a:latin typeface="Calibri" panose="020F0502020204030204" pitchFamily="34" charset="0"/>
            </a:endParaRPr>
          </a:p>
        </p:txBody>
      </p:sp>
    </p:spTree>
    <p:extLst>
      <p:ext uri="{BB962C8B-B14F-4D97-AF65-F5344CB8AC3E}">
        <p14:creationId xmlns:p14="http://schemas.microsoft.com/office/powerpoint/2010/main" val="402028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egnaposto immagine diapositiva 1">
            <a:extLst>
              <a:ext uri="{FF2B5EF4-FFF2-40B4-BE49-F238E27FC236}">
                <a16:creationId xmlns:a16="http://schemas.microsoft.com/office/drawing/2014/main" xmlns="" id="{BDA0D694-8154-4380-9EFA-7A936A8B39D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Segnaposto note 2">
            <a:extLst>
              <a:ext uri="{FF2B5EF4-FFF2-40B4-BE49-F238E27FC236}">
                <a16:creationId xmlns:a16="http://schemas.microsoft.com/office/drawing/2014/main" xmlns="" id="{0F4EAB6F-B313-47E0-90E6-0FAA4E637B9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43012" name="Segnaposto numero diapositiva 3">
            <a:extLst>
              <a:ext uri="{FF2B5EF4-FFF2-40B4-BE49-F238E27FC236}">
                <a16:creationId xmlns:a16="http://schemas.microsoft.com/office/drawing/2014/main" xmlns="" id="{48963BAD-0E0E-4E10-AE70-7E683288604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928121E9-30FE-43F0-AE89-07139FB63BFC}" type="slidenum">
              <a:rPr lang="it-IT" altLang="it-IT">
                <a:latin typeface="Calibri" panose="020F0502020204030204" pitchFamily="34" charset="0"/>
              </a:rPr>
              <a:pPr/>
              <a:t>17</a:t>
            </a:fld>
            <a:endParaRPr lang="it-IT" altLang="it-IT">
              <a:latin typeface="Calibri" panose="020F0502020204030204" pitchFamily="34" charset="0"/>
            </a:endParaRPr>
          </a:p>
        </p:txBody>
      </p:sp>
    </p:spTree>
    <p:extLst>
      <p:ext uri="{BB962C8B-B14F-4D97-AF65-F5344CB8AC3E}">
        <p14:creationId xmlns:p14="http://schemas.microsoft.com/office/powerpoint/2010/main" val="1320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xmlns="" id="{725ECF3F-F2B1-4623-B5AC-171B79FACBFA}"/>
              </a:ext>
            </a:extLst>
          </p:cNvPr>
          <p:cNvSpPr>
            <a:spLocks noChangeAspect="1"/>
          </p:cNvSpPr>
          <p:nvPr/>
        </p:nvSpPr>
        <p:spPr>
          <a:xfrm>
            <a:off x="231775" y="244475"/>
            <a:ext cx="11723688" cy="637698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cxnSp>
        <p:nvCxnSpPr>
          <p:cNvPr id="5" name="Straight Connector 7">
            <a:extLst>
              <a:ext uri="{FF2B5EF4-FFF2-40B4-BE49-F238E27FC236}">
                <a16:creationId xmlns:a16="http://schemas.microsoft.com/office/drawing/2014/main" xmlns="" id="{6C246D80-CAD9-4CF3-BEF3-930AFA55439B}"/>
              </a:ext>
            </a:extLst>
          </p:cNvPr>
          <p:cNvCxnSpPr/>
          <p:nvPr/>
        </p:nvCxnSpPr>
        <p:spPr>
          <a:xfrm>
            <a:off x="1978025" y="3733800"/>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chemeClr val="tx1"/>
                </a:solidFill>
              </a:defRPr>
            </a:lvl1pPr>
          </a:lstStyle>
          <a:p>
            <a:r>
              <a:rPr lang="it-IT"/>
              <a:t>Fare clic per modificare lo stile del titolo</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6" name="Date Placeholder 3">
            <a:extLst>
              <a:ext uri="{FF2B5EF4-FFF2-40B4-BE49-F238E27FC236}">
                <a16:creationId xmlns:a16="http://schemas.microsoft.com/office/drawing/2014/main" xmlns="" id="{ECF35220-9670-4606-8D0D-CBC2F1B98E59}"/>
              </a:ext>
            </a:extLst>
          </p:cNvPr>
          <p:cNvSpPr>
            <a:spLocks noGrp="1"/>
          </p:cNvSpPr>
          <p:nvPr>
            <p:ph type="dt" sz="half" idx="10"/>
          </p:nvPr>
        </p:nvSpPr>
        <p:spPr/>
        <p:txBody>
          <a:bodyPr/>
          <a:lstStyle>
            <a:lvl1pPr>
              <a:defRPr>
                <a:solidFill>
                  <a:srgbClr val="464646"/>
                </a:solidFill>
              </a:defRPr>
            </a:lvl1pPr>
          </a:lstStyle>
          <a:p>
            <a:pPr>
              <a:defRPr/>
            </a:pPr>
            <a:fld id="{6938E4E8-AEC8-4E97-93F2-BAD5A4DFA284}" type="datetimeFigureOut">
              <a:rPr lang="it-IT"/>
              <a:pPr>
                <a:defRPr/>
              </a:pPr>
              <a:t>20/03/2019</a:t>
            </a:fld>
            <a:endParaRPr lang="it-IT"/>
          </a:p>
        </p:txBody>
      </p:sp>
      <p:sp>
        <p:nvSpPr>
          <p:cNvPr id="7" name="Footer Placeholder 4">
            <a:extLst>
              <a:ext uri="{FF2B5EF4-FFF2-40B4-BE49-F238E27FC236}">
                <a16:creationId xmlns:a16="http://schemas.microsoft.com/office/drawing/2014/main" xmlns="" id="{83A432E4-A6F5-46E9-BD27-D3D2371605E0}"/>
              </a:ext>
            </a:extLst>
          </p:cNvPr>
          <p:cNvSpPr>
            <a:spLocks noGrp="1"/>
          </p:cNvSpPr>
          <p:nvPr>
            <p:ph type="ftr" sz="quarter" idx="11"/>
          </p:nvPr>
        </p:nvSpPr>
        <p:spPr/>
        <p:txBody>
          <a:bodyPr/>
          <a:lstStyle>
            <a:lvl1pPr>
              <a:defRPr>
                <a:solidFill>
                  <a:srgbClr val="464646"/>
                </a:solidFill>
              </a:defRPr>
            </a:lvl1pPr>
          </a:lstStyle>
          <a:p>
            <a:pPr>
              <a:defRPr/>
            </a:pPr>
            <a:endParaRPr lang="it-IT"/>
          </a:p>
        </p:txBody>
      </p:sp>
      <p:sp>
        <p:nvSpPr>
          <p:cNvPr id="8" name="Slide Number Placeholder 5">
            <a:extLst>
              <a:ext uri="{FF2B5EF4-FFF2-40B4-BE49-F238E27FC236}">
                <a16:creationId xmlns:a16="http://schemas.microsoft.com/office/drawing/2014/main" xmlns="" id="{79054665-02A6-4538-9F6E-2BCFFEB5AC42}"/>
              </a:ext>
            </a:extLst>
          </p:cNvPr>
          <p:cNvSpPr>
            <a:spLocks noGrp="1"/>
          </p:cNvSpPr>
          <p:nvPr>
            <p:ph type="sldNum" sz="quarter" idx="12"/>
          </p:nvPr>
        </p:nvSpPr>
        <p:spPr/>
        <p:txBody>
          <a:bodyPr/>
          <a:lstStyle>
            <a:lvl1pPr>
              <a:defRPr>
                <a:solidFill>
                  <a:schemeClr val="tx1"/>
                </a:solidFill>
              </a:defRPr>
            </a:lvl1pPr>
          </a:lstStyle>
          <a:p>
            <a:fld id="{6E5FBA42-EDBB-472F-AAF1-DE1CB7AA361D}" type="slidenum">
              <a:rPr lang="it-IT" altLang="it-IT"/>
              <a:pPr/>
              <a:t>‹N›</a:t>
            </a:fld>
            <a:endParaRPr lang="it-IT" altLang="it-IT"/>
          </a:p>
        </p:txBody>
      </p:sp>
    </p:spTree>
    <p:extLst>
      <p:ext uri="{BB962C8B-B14F-4D97-AF65-F5344CB8AC3E}">
        <p14:creationId xmlns:p14="http://schemas.microsoft.com/office/powerpoint/2010/main" val="3140197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xmlns="" id="{C0AA725C-4570-4601-8EDC-D256BA43C710}"/>
              </a:ext>
            </a:extLst>
          </p:cNvPr>
          <p:cNvSpPr>
            <a:spLocks noGrp="1"/>
          </p:cNvSpPr>
          <p:nvPr>
            <p:ph type="dt" sz="half" idx="10"/>
          </p:nvPr>
        </p:nvSpPr>
        <p:spPr/>
        <p:txBody>
          <a:bodyPr/>
          <a:lstStyle>
            <a:lvl1pPr>
              <a:defRPr>
                <a:solidFill>
                  <a:srgbClr val="464646"/>
                </a:solidFill>
              </a:defRPr>
            </a:lvl1pPr>
          </a:lstStyle>
          <a:p>
            <a:pPr>
              <a:defRPr/>
            </a:pPr>
            <a:fld id="{4CADA287-D7DC-4A94-9503-78E7C4C04604}" type="datetimeFigureOut">
              <a:rPr lang="it-IT"/>
              <a:pPr>
                <a:defRPr/>
              </a:pPr>
              <a:t>20/03/2019</a:t>
            </a:fld>
            <a:endParaRPr lang="it-IT"/>
          </a:p>
        </p:txBody>
      </p:sp>
      <p:sp>
        <p:nvSpPr>
          <p:cNvPr id="5" name="Footer Placeholder 4">
            <a:extLst>
              <a:ext uri="{FF2B5EF4-FFF2-40B4-BE49-F238E27FC236}">
                <a16:creationId xmlns:a16="http://schemas.microsoft.com/office/drawing/2014/main" xmlns="" id="{431F12D1-92A8-41CF-A0A5-735261722D7B}"/>
              </a:ext>
            </a:extLst>
          </p:cNvPr>
          <p:cNvSpPr>
            <a:spLocks noGrp="1"/>
          </p:cNvSpPr>
          <p:nvPr>
            <p:ph type="ftr" sz="quarter" idx="11"/>
          </p:nvPr>
        </p:nvSpPr>
        <p:spPr/>
        <p:txBody>
          <a:bodyPr/>
          <a:lstStyle>
            <a:lvl1pPr>
              <a:defRPr>
                <a:solidFill>
                  <a:srgbClr val="464646"/>
                </a:solidFill>
              </a:defRPr>
            </a:lvl1pPr>
          </a:lstStyle>
          <a:p>
            <a:pPr>
              <a:defRPr/>
            </a:pPr>
            <a:endParaRPr lang="it-IT"/>
          </a:p>
        </p:txBody>
      </p:sp>
      <p:sp>
        <p:nvSpPr>
          <p:cNvPr id="6" name="Slide Number Placeholder 5">
            <a:extLst>
              <a:ext uri="{FF2B5EF4-FFF2-40B4-BE49-F238E27FC236}">
                <a16:creationId xmlns:a16="http://schemas.microsoft.com/office/drawing/2014/main" xmlns="" id="{41F52AB3-BF48-4350-B8AC-80B8DA2DB28D}"/>
              </a:ext>
            </a:extLst>
          </p:cNvPr>
          <p:cNvSpPr>
            <a:spLocks noGrp="1"/>
          </p:cNvSpPr>
          <p:nvPr>
            <p:ph type="sldNum" sz="quarter" idx="12"/>
          </p:nvPr>
        </p:nvSpPr>
        <p:spPr/>
        <p:txBody>
          <a:bodyPr/>
          <a:lstStyle>
            <a:lvl1pPr>
              <a:defRPr>
                <a:solidFill>
                  <a:schemeClr val="tx1"/>
                </a:solidFill>
              </a:defRPr>
            </a:lvl1pPr>
          </a:lstStyle>
          <a:p>
            <a:fld id="{334A56F6-F39D-46DA-9015-13873FBBAEF9}" type="slidenum">
              <a:rPr lang="it-IT" altLang="it-IT"/>
              <a:pPr/>
              <a:t>‹N›</a:t>
            </a:fld>
            <a:endParaRPr lang="it-IT" altLang="it-IT"/>
          </a:p>
        </p:txBody>
      </p:sp>
    </p:spTree>
    <p:extLst>
      <p:ext uri="{BB962C8B-B14F-4D97-AF65-F5344CB8AC3E}">
        <p14:creationId xmlns:p14="http://schemas.microsoft.com/office/powerpoint/2010/main" val="1748009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xmlns="" id="{E74DA727-E889-46F7-8696-722915FC7A62}"/>
              </a:ext>
            </a:extLst>
          </p:cNvPr>
          <p:cNvSpPr>
            <a:spLocks noGrp="1"/>
          </p:cNvSpPr>
          <p:nvPr>
            <p:ph type="dt" sz="half" idx="10"/>
          </p:nvPr>
        </p:nvSpPr>
        <p:spPr/>
        <p:txBody>
          <a:bodyPr/>
          <a:lstStyle>
            <a:lvl1pPr>
              <a:defRPr>
                <a:solidFill>
                  <a:srgbClr val="464646"/>
                </a:solidFill>
              </a:defRPr>
            </a:lvl1pPr>
          </a:lstStyle>
          <a:p>
            <a:pPr>
              <a:defRPr/>
            </a:pPr>
            <a:fld id="{8561432D-18AB-4309-87B5-0379DC7AA6E9}" type="datetimeFigureOut">
              <a:rPr lang="it-IT"/>
              <a:pPr>
                <a:defRPr/>
              </a:pPr>
              <a:t>20/03/2019</a:t>
            </a:fld>
            <a:endParaRPr lang="it-IT"/>
          </a:p>
        </p:txBody>
      </p:sp>
      <p:sp>
        <p:nvSpPr>
          <p:cNvPr id="5" name="Footer Placeholder 4">
            <a:extLst>
              <a:ext uri="{FF2B5EF4-FFF2-40B4-BE49-F238E27FC236}">
                <a16:creationId xmlns:a16="http://schemas.microsoft.com/office/drawing/2014/main" xmlns="" id="{9EF9A66A-EBFA-4250-9C07-07FE3A867171}"/>
              </a:ext>
            </a:extLst>
          </p:cNvPr>
          <p:cNvSpPr>
            <a:spLocks noGrp="1"/>
          </p:cNvSpPr>
          <p:nvPr>
            <p:ph type="ftr" sz="quarter" idx="11"/>
          </p:nvPr>
        </p:nvSpPr>
        <p:spPr/>
        <p:txBody>
          <a:bodyPr/>
          <a:lstStyle>
            <a:lvl1pPr>
              <a:defRPr>
                <a:solidFill>
                  <a:srgbClr val="464646"/>
                </a:solidFill>
              </a:defRPr>
            </a:lvl1pPr>
          </a:lstStyle>
          <a:p>
            <a:pPr>
              <a:defRPr/>
            </a:pPr>
            <a:endParaRPr lang="it-IT"/>
          </a:p>
        </p:txBody>
      </p:sp>
      <p:sp>
        <p:nvSpPr>
          <p:cNvPr id="6" name="Slide Number Placeholder 5">
            <a:extLst>
              <a:ext uri="{FF2B5EF4-FFF2-40B4-BE49-F238E27FC236}">
                <a16:creationId xmlns:a16="http://schemas.microsoft.com/office/drawing/2014/main" xmlns="" id="{5E101255-E6F4-4B4B-B0BF-7FC01A6780E2}"/>
              </a:ext>
            </a:extLst>
          </p:cNvPr>
          <p:cNvSpPr>
            <a:spLocks noGrp="1"/>
          </p:cNvSpPr>
          <p:nvPr>
            <p:ph type="sldNum" sz="quarter" idx="12"/>
          </p:nvPr>
        </p:nvSpPr>
        <p:spPr/>
        <p:txBody>
          <a:bodyPr/>
          <a:lstStyle>
            <a:lvl1pPr>
              <a:defRPr>
                <a:solidFill>
                  <a:schemeClr val="tx1"/>
                </a:solidFill>
              </a:defRPr>
            </a:lvl1pPr>
          </a:lstStyle>
          <a:p>
            <a:fld id="{69475F2B-A63F-44C1-99E1-B8F016254CDA}" type="slidenum">
              <a:rPr lang="it-IT" altLang="it-IT"/>
              <a:pPr/>
              <a:t>‹N›</a:t>
            </a:fld>
            <a:endParaRPr lang="it-IT" altLang="it-IT"/>
          </a:p>
        </p:txBody>
      </p:sp>
    </p:spTree>
    <p:extLst>
      <p:ext uri="{BB962C8B-B14F-4D97-AF65-F5344CB8AC3E}">
        <p14:creationId xmlns:p14="http://schemas.microsoft.com/office/powerpoint/2010/main" val="2966990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xmlns="" id="{68566894-42DA-49ED-8725-07F9BD3EE307}"/>
              </a:ext>
            </a:extLst>
          </p:cNvPr>
          <p:cNvSpPr>
            <a:spLocks noGrp="1"/>
          </p:cNvSpPr>
          <p:nvPr>
            <p:ph type="dt" sz="half" idx="10"/>
          </p:nvPr>
        </p:nvSpPr>
        <p:spPr/>
        <p:txBody>
          <a:bodyPr/>
          <a:lstStyle>
            <a:lvl1pPr>
              <a:defRPr>
                <a:solidFill>
                  <a:srgbClr val="464646"/>
                </a:solidFill>
              </a:defRPr>
            </a:lvl1pPr>
          </a:lstStyle>
          <a:p>
            <a:pPr>
              <a:defRPr/>
            </a:pPr>
            <a:fld id="{B6DEB520-FCC7-4081-99E5-574C4B84C1A7}" type="datetimeFigureOut">
              <a:rPr lang="it-IT"/>
              <a:pPr>
                <a:defRPr/>
              </a:pPr>
              <a:t>20/03/2019</a:t>
            </a:fld>
            <a:endParaRPr lang="it-IT"/>
          </a:p>
        </p:txBody>
      </p:sp>
      <p:sp>
        <p:nvSpPr>
          <p:cNvPr id="5" name="Footer Placeholder 4">
            <a:extLst>
              <a:ext uri="{FF2B5EF4-FFF2-40B4-BE49-F238E27FC236}">
                <a16:creationId xmlns:a16="http://schemas.microsoft.com/office/drawing/2014/main" xmlns="" id="{6F009123-0F27-42F0-890D-A6BCB0384AF0}"/>
              </a:ext>
            </a:extLst>
          </p:cNvPr>
          <p:cNvSpPr>
            <a:spLocks noGrp="1"/>
          </p:cNvSpPr>
          <p:nvPr>
            <p:ph type="ftr" sz="quarter" idx="11"/>
          </p:nvPr>
        </p:nvSpPr>
        <p:spPr/>
        <p:txBody>
          <a:bodyPr/>
          <a:lstStyle>
            <a:lvl1pPr>
              <a:defRPr>
                <a:solidFill>
                  <a:srgbClr val="464646"/>
                </a:solidFill>
              </a:defRPr>
            </a:lvl1pPr>
          </a:lstStyle>
          <a:p>
            <a:pPr>
              <a:defRPr/>
            </a:pPr>
            <a:endParaRPr lang="it-IT"/>
          </a:p>
        </p:txBody>
      </p:sp>
      <p:sp>
        <p:nvSpPr>
          <p:cNvPr id="6" name="Slide Number Placeholder 5">
            <a:extLst>
              <a:ext uri="{FF2B5EF4-FFF2-40B4-BE49-F238E27FC236}">
                <a16:creationId xmlns:a16="http://schemas.microsoft.com/office/drawing/2014/main" xmlns="" id="{6458DC09-1953-4B19-8E7D-FF935649FC86}"/>
              </a:ext>
            </a:extLst>
          </p:cNvPr>
          <p:cNvSpPr>
            <a:spLocks noGrp="1"/>
          </p:cNvSpPr>
          <p:nvPr>
            <p:ph type="sldNum" sz="quarter" idx="12"/>
          </p:nvPr>
        </p:nvSpPr>
        <p:spPr/>
        <p:txBody>
          <a:bodyPr/>
          <a:lstStyle>
            <a:lvl1pPr>
              <a:defRPr>
                <a:solidFill>
                  <a:schemeClr val="tx1"/>
                </a:solidFill>
              </a:defRPr>
            </a:lvl1pPr>
          </a:lstStyle>
          <a:p>
            <a:fld id="{F5ADF845-D5DB-4AC8-9F57-DE9F270730F6}" type="slidenum">
              <a:rPr lang="it-IT" altLang="it-IT"/>
              <a:pPr/>
              <a:t>‹N›</a:t>
            </a:fld>
            <a:endParaRPr lang="it-IT" altLang="it-IT"/>
          </a:p>
        </p:txBody>
      </p:sp>
    </p:spTree>
    <p:extLst>
      <p:ext uri="{BB962C8B-B14F-4D97-AF65-F5344CB8AC3E}">
        <p14:creationId xmlns:p14="http://schemas.microsoft.com/office/powerpoint/2010/main" val="959081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cxnSp>
        <p:nvCxnSpPr>
          <p:cNvPr id="4" name="Straight Connector 6">
            <a:extLst>
              <a:ext uri="{FF2B5EF4-FFF2-40B4-BE49-F238E27FC236}">
                <a16:creationId xmlns:a16="http://schemas.microsoft.com/office/drawing/2014/main" xmlns="" id="{F814C211-4A4B-4E87-AAD3-468AF6FFA4BF}"/>
              </a:ext>
            </a:extLst>
          </p:cNvPr>
          <p:cNvCxnSpPr/>
          <p:nvPr/>
        </p:nvCxnSpPr>
        <p:spPr>
          <a:xfrm>
            <a:off x="1981200" y="4021138"/>
            <a:ext cx="8229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it-IT"/>
              <a:t>Fare clic per modificare lo stile del titolo</a:t>
            </a:r>
            <a:endParaRPr lang="en-US" dirty="0"/>
          </a:p>
        </p:txBody>
      </p:sp>
      <p:sp>
        <p:nvSpPr>
          <p:cNvPr id="3" name="Text Placeholder 2"/>
          <p:cNvSpPr>
            <a:spLocks noGrp="1"/>
          </p:cNvSpPr>
          <p:nvPr>
            <p:ph type="body" idx="1"/>
          </p:nvPr>
        </p:nvSpPr>
        <p:spPr>
          <a:xfrm>
            <a:off x="1709928" y="4154520"/>
            <a:ext cx="8769096" cy="1363806"/>
          </a:xfrm>
        </p:spPr>
        <p:txBody>
          <a:bodyPr>
            <a:normAutofit/>
          </a:bodyPr>
          <a:lstStyle>
            <a:lvl1pPr marL="0" indent="0" algn="ctr">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5" name="Date Placeholder 3">
            <a:extLst>
              <a:ext uri="{FF2B5EF4-FFF2-40B4-BE49-F238E27FC236}">
                <a16:creationId xmlns:a16="http://schemas.microsoft.com/office/drawing/2014/main" xmlns="" id="{058D983B-58EC-4797-BE5A-EBE10FBE53AE}"/>
              </a:ext>
            </a:extLst>
          </p:cNvPr>
          <p:cNvSpPr>
            <a:spLocks noGrp="1"/>
          </p:cNvSpPr>
          <p:nvPr>
            <p:ph type="dt" sz="half" idx="10"/>
          </p:nvPr>
        </p:nvSpPr>
        <p:spPr/>
        <p:txBody>
          <a:bodyPr/>
          <a:lstStyle>
            <a:lvl1pPr>
              <a:defRPr>
                <a:solidFill>
                  <a:srgbClr val="DEF5FA"/>
                </a:solidFill>
              </a:defRPr>
            </a:lvl1pPr>
          </a:lstStyle>
          <a:p>
            <a:pPr>
              <a:defRPr/>
            </a:pPr>
            <a:fld id="{F9EE1CBF-737F-4EA8-AFF4-AE042FD7E2EA}" type="datetimeFigureOut">
              <a:rPr lang="it-IT"/>
              <a:pPr>
                <a:defRPr/>
              </a:pPr>
              <a:t>20/03/2019</a:t>
            </a:fld>
            <a:endParaRPr lang="it-IT"/>
          </a:p>
        </p:txBody>
      </p:sp>
      <p:sp>
        <p:nvSpPr>
          <p:cNvPr id="6" name="Footer Placeholder 4">
            <a:extLst>
              <a:ext uri="{FF2B5EF4-FFF2-40B4-BE49-F238E27FC236}">
                <a16:creationId xmlns:a16="http://schemas.microsoft.com/office/drawing/2014/main" xmlns="" id="{09458E14-5D13-4A49-AF86-38B5CDD79B22}"/>
              </a:ext>
            </a:extLst>
          </p:cNvPr>
          <p:cNvSpPr>
            <a:spLocks noGrp="1"/>
          </p:cNvSpPr>
          <p:nvPr>
            <p:ph type="ftr" sz="quarter" idx="11"/>
          </p:nvPr>
        </p:nvSpPr>
        <p:spPr/>
        <p:txBody>
          <a:bodyPr/>
          <a:lstStyle>
            <a:lvl1pPr>
              <a:defRPr>
                <a:solidFill>
                  <a:srgbClr val="DEF5FA"/>
                </a:solidFill>
              </a:defRPr>
            </a:lvl1pPr>
          </a:lstStyle>
          <a:p>
            <a:pPr>
              <a:defRPr/>
            </a:pPr>
            <a:endParaRPr lang="it-IT"/>
          </a:p>
        </p:txBody>
      </p:sp>
      <p:sp>
        <p:nvSpPr>
          <p:cNvPr id="7" name="Slide Number Placeholder 5">
            <a:extLst>
              <a:ext uri="{FF2B5EF4-FFF2-40B4-BE49-F238E27FC236}">
                <a16:creationId xmlns:a16="http://schemas.microsoft.com/office/drawing/2014/main" xmlns="" id="{DBE6A371-70A7-412E-92C3-3DCD6AE73AA2}"/>
              </a:ext>
            </a:extLst>
          </p:cNvPr>
          <p:cNvSpPr>
            <a:spLocks noGrp="1"/>
          </p:cNvSpPr>
          <p:nvPr>
            <p:ph type="sldNum" sz="quarter" idx="12"/>
          </p:nvPr>
        </p:nvSpPr>
        <p:spPr/>
        <p:txBody>
          <a:bodyPr/>
          <a:lstStyle>
            <a:lvl1pPr>
              <a:defRPr>
                <a:solidFill>
                  <a:schemeClr val="tx1"/>
                </a:solidFill>
              </a:defRPr>
            </a:lvl1pPr>
          </a:lstStyle>
          <a:p>
            <a:fld id="{5AC24569-F2E0-499A-8DF3-154A5161F204}" type="slidenum">
              <a:rPr lang="it-IT" altLang="it-IT"/>
              <a:pPr/>
              <a:t>‹N›</a:t>
            </a:fld>
            <a:endParaRPr lang="it-IT" altLang="it-IT"/>
          </a:p>
        </p:txBody>
      </p:sp>
    </p:spTree>
    <p:extLst>
      <p:ext uri="{BB962C8B-B14F-4D97-AF65-F5344CB8AC3E}">
        <p14:creationId xmlns:p14="http://schemas.microsoft.com/office/powerpoint/2010/main" val="1891013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a:extLst>
              <a:ext uri="{FF2B5EF4-FFF2-40B4-BE49-F238E27FC236}">
                <a16:creationId xmlns:a16="http://schemas.microsoft.com/office/drawing/2014/main" xmlns="" id="{04D55F25-A9D6-4CDF-90C4-4656F91D10B0}"/>
              </a:ext>
            </a:extLst>
          </p:cNvPr>
          <p:cNvSpPr>
            <a:spLocks noGrp="1"/>
          </p:cNvSpPr>
          <p:nvPr>
            <p:ph type="dt" sz="half" idx="10"/>
          </p:nvPr>
        </p:nvSpPr>
        <p:spPr/>
        <p:txBody>
          <a:bodyPr/>
          <a:lstStyle>
            <a:lvl1pPr>
              <a:defRPr>
                <a:solidFill>
                  <a:srgbClr val="464646"/>
                </a:solidFill>
              </a:defRPr>
            </a:lvl1pPr>
          </a:lstStyle>
          <a:p>
            <a:pPr>
              <a:defRPr/>
            </a:pPr>
            <a:fld id="{8F0C975D-F13F-4F97-BDBB-544FF40E9CD8}" type="datetimeFigureOut">
              <a:rPr lang="it-IT"/>
              <a:pPr>
                <a:defRPr/>
              </a:pPr>
              <a:t>20/03/2019</a:t>
            </a:fld>
            <a:endParaRPr lang="it-IT"/>
          </a:p>
        </p:txBody>
      </p:sp>
      <p:sp>
        <p:nvSpPr>
          <p:cNvPr id="6" name="Footer Placeholder 5">
            <a:extLst>
              <a:ext uri="{FF2B5EF4-FFF2-40B4-BE49-F238E27FC236}">
                <a16:creationId xmlns:a16="http://schemas.microsoft.com/office/drawing/2014/main" xmlns="" id="{33367E00-53BB-404D-B756-66E1FB6BCFE1}"/>
              </a:ext>
            </a:extLst>
          </p:cNvPr>
          <p:cNvSpPr>
            <a:spLocks noGrp="1"/>
          </p:cNvSpPr>
          <p:nvPr>
            <p:ph type="ftr" sz="quarter" idx="11"/>
          </p:nvPr>
        </p:nvSpPr>
        <p:spPr/>
        <p:txBody>
          <a:bodyPr/>
          <a:lstStyle>
            <a:lvl1pPr>
              <a:defRPr>
                <a:solidFill>
                  <a:srgbClr val="464646"/>
                </a:solidFill>
              </a:defRPr>
            </a:lvl1pPr>
          </a:lstStyle>
          <a:p>
            <a:pPr>
              <a:defRPr/>
            </a:pPr>
            <a:endParaRPr lang="it-IT"/>
          </a:p>
        </p:txBody>
      </p:sp>
      <p:sp>
        <p:nvSpPr>
          <p:cNvPr id="7" name="Slide Number Placeholder 6">
            <a:extLst>
              <a:ext uri="{FF2B5EF4-FFF2-40B4-BE49-F238E27FC236}">
                <a16:creationId xmlns:a16="http://schemas.microsoft.com/office/drawing/2014/main" xmlns="" id="{2B630EEA-FA62-435A-A459-BBFEDE676BC0}"/>
              </a:ext>
            </a:extLst>
          </p:cNvPr>
          <p:cNvSpPr>
            <a:spLocks noGrp="1"/>
          </p:cNvSpPr>
          <p:nvPr>
            <p:ph type="sldNum" sz="quarter" idx="12"/>
          </p:nvPr>
        </p:nvSpPr>
        <p:spPr/>
        <p:txBody>
          <a:bodyPr/>
          <a:lstStyle>
            <a:lvl1pPr>
              <a:defRPr>
                <a:solidFill>
                  <a:schemeClr val="tx1"/>
                </a:solidFill>
              </a:defRPr>
            </a:lvl1pPr>
          </a:lstStyle>
          <a:p>
            <a:fld id="{DC13D0BB-6D36-441C-98D7-EFDA24552676}" type="slidenum">
              <a:rPr lang="it-IT" altLang="it-IT"/>
              <a:pPr/>
              <a:t>‹N›</a:t>
            </a:fld>
            <a:endParaRPr lang="it-IT" altLang="it-IT"/>
          </a:p>
        </p:txBody>
      </p:sp>
    </p:spTree>
    <p:extLst>
      <p:ext uri="{BB962C8B-B14F-4D97-AF65-F5344CB8AC3E}">
        <p14:creationId xmlns:p14="http://schemas.microsoft.com/office/powerpoint/2010/main" val="707456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a:extLst>
              <a:ext uri="{FF2B5EF4-FFF2-40B4-BE49-F238E27FC236}">
                <a16:creationId xmlns:a16="http://schemas.microsoft.com/office/drawing/2014/main" xmlns="" id="{0103DF33-1AB4-4E7C-B143-ACD0A387FD2A}"/>
              </a:ext>
            </a:extLst>
          </p:cNvPr>
          <p:cNvSpPr>
            <a:spLocks noGrp="1"/>
          </p:cNvSpPr>
          <p:nvPr>
            <p:ph type="dt" sz="half" idx="10"/>
          </p:nvPr>
        </p:nvSpPr>
        <p:spPr/>
        <p:txBody>
          <a:bodyPr/>
          <a:lstStyle>
            <a:lvl1pPr>
              <a:defRPr>
                <a:solidFill>
                  <a:srgbClr val="464646"/>
                </a:solidFill>
              </a:defRPr>
            </a:lvl1pPr>
          </a:lstStyle>
          <a:p>
            <a:pPr>
              <a:defRPr/>
            </a:pPr>
            <a:fld id="{3C65C04C-6A8B-496C-843D-DA7900106779}" type="datetimeFigureOut">
              <a:rPr lang="it-IT"/>
              <a:pPr>
                <a:defRPr/>
              </a:pPr>
              <a:t>20/03/2019</a:t>
            </a:fld>
            <a:endParaRPr lang="it-IT"/>
          </a:p>
        </p:txBody>
      </p:sp>
      <p:sp>
        <p:nvSpPr>
          <p:cNvPr id="8" name="Footer Placeholder 7">
            <a:extLst>
              <a:ext uri="{FF2B5EF4-FFF2-40B4-BE49-F238E27FC236}">
                <a16:creationId xmlns:a16="http://schemas.microsoft.com/office/drawing/2014/main" xmlns="" id="{1C1080A4-50BC-4D1F-9595-833B446984E4}"/>
              </a:ext>
            </a:extLst>
          </p:cNvPr>
          <p:cNvSpPr>
            <a:spLocks noGrp="1"/>
          </p:cNvSpPr>
          <p:nvPr>
            <p:ph type="ftr" sz="quarter" idx="11"/>
          </p:nvPr>
        </p:nvSpPr>
        <p:spPr/>
        <p:txBody>
          <a:bodyPr/>
          <a:lstStyle>
            <a:lvl1pPr>
              <a:defRPr>
                <a:solidFill>
                  <a:srgbClr val="464646"/>
                </a:solidFill>
              </a:defRPr>
            </a:lvl1pPr>
          </a:lstStyle>
          <a:p>
            <a:pPr>
              <a:defRPr/>
            </a:pPr>
            <a:endParaRPr lang="it-IT"/>
          </a:p>
        </p:txBody>
      </p:sp>
      <p:sp>
        <p:nvSpPr>
          <p:cNvPr id="9" name="Slide Number Placeholder 8">
            <a:extLst>
              <a:ext uri="{FF2B5EF4-FFF2-40B4-BE49-F238E27FC236}">
                <a16:creationId xmlns:a16="http://schemas.microsoft.com/office/drawing/2014/main" xmlns="" id="{2D4D4556-82F0-4318-8E5C-541451E7FCBE}"/>
              </a:ext>
            </a:extLst>
          </p:cNvPr>
          <p:cNvSpPr>
            <a:spLocks noGrp="1"/>
          </p:cNvSpPr>
          <p:nvPr>
            <p:ph type="sldNum" sz="quarter" idx="12"/>
          </p:nvPr>
        </p:nvSpPr>
        <p:spPr/>
        <p:txBody>
          <a:bodyPr/>
          <a:lstStyle>
            <a:lvl1pPr>
              <a:defRPr>
                <a:solidFill>
                  <a:schemeClr val="tx1"/>
                </a:solidFill>
              </a:defRPr>
            </a:lvl1pPr>
          </a:lstStyle>
          <a:p>
            <a:fld id="{E96D4262-8135-4EBF-9BE8-A98CB240EB8F}" type="slidenum">
              <a:rPr lang="it-IT" altLang="it-IT"/>
              <a:pPr/>
              <a:t>‹N›</a:t>
            </a:fld>
            <a:endParaRPr lang="it-IT" altLang="it-IT"/>
          </a:p>
        </p:txBody>
      </p:sp>
    </p:spTree>
    <p:extLst>
      <p:ext uri="{BB962C8B-B14F-4D97-AF65-F5344CB8AC3E}">
        <p14:creationId xmlns:p14="http://schemas.microsoft.com/office/powerpoint/2010/main" val="3040226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a:extLst>
              <a:ext uri="{FF2B5EF4-FFF2-40B4-BE49-F238E27FC236}">
                <a16:creationId xmlns:a16="http://schemas.microsoft.com/office/drawing/2014/main" xmlns="" id="{5A5A5E33-CB3E-43C5-B325-4910F85F29BB}"/>
              </a:ext>
            </a:extLst>
          </p:cNvPr>
          <p:cNvSpPr>
            <a:spLocks noGrp="1"/>
          </p:cNvSpPr>
          <p:nvPr>
            <p:ph type="dt" sz="half" idx="10"/>
          </p:nvPr>
        </p:nvSpPr>
        <p:spPr/>
        <p:txBody>
          <a:bodyPr/>
          <a:lstStyle>
            <a:lvl1pPr>
              <a:defRPr>
                <a:solidFill>
                  <a:srgbClr val="464646"/>
                </a:solidFill>
              </a:defRPr>
            </a:lvl1pPr>
          </a:lstStyle>
          <a:p>
            <a:pPr>
              <a:defRPr/>
            </a:pPr>
            <a:fld id="{9DEB55D1-8FB2-43D7-B5D6-3D34F36B230B}" type="datetimeFigureOut">
              <a:rPr lang="it-IT"/>
              <a:pPr>
                <a:defRPr/>
              </a:pPr>
              <a:t>20/03/2019</a:t>
            </a:fld>
            <a:endParaRPr lang="it-IT"/>
          </a:p>
        </p:txBody>
      </p:sp>
      <p:sp>
        <p:nvSpPr>
          <p:cNvPr id="4" name="Footer Placeholder 3">
            <a:extLst>
              <a:ext uri="{FF2B5EF4-FFF2-40B4-BE49-F238E27FC236}">
                <a16:creationId xmlns:a16="http://schemas.microsoft.com/office/drawing/2014/main" xmlns="" id="{E90FC118-5770-47B0-8CC6-B3FB427E639A}"/>
              </a:ext>
            </a:extLst>
          </p:cNvPr>
          <p:cNvSpPr>
            <a:spLocks noGrp="1"/>
          </p:cNvSpPr>
          <p:nvPr>
            <p:ph type="ftr" sz="quarter" idx="11"/>
          </p:nvPr>
        </p:nvSpPr>
        <p:spPr/>
        <p:txBody>
          <a:bodyPr/>
          <a:lstStyle>
            <a:lvl1pPr>
              <a:defRPr>
                <a:solidFill>
                  <a:srgbClr val="464646"/>
                </a:solidFill>
              </a:defRPr>
            </a:lvl1pPr>
          </a:lstStyle>
          <a:p>
            <a:pPr>
              <a:defRPr/>
            </a:pPr>
            <a:endParaRPr lang="it-IT"/>
          </a:p>
        </p:txBody>
      </p:sp>
      <p:sp>
        <p:nvSpPr>
          <p:cNvPr id="5" name="Slide Number Placeholder 4">
            <a:extLst>
              <a:ext uri="{FF2B5EF4-FFF2-40B4-BE49-F238E27FC236}">
                <a16:creationId xmlns:a16="http://schemas.microsoft.com/office/drawing/2014/main" xmlns="" id="{1EF5DD59-AE7D-483E-9B38-087EF11E0572}"/>
              </a:ext>
            </a:extLst>
          </p:cNvPr>
          <p:cNvSpPr>
            <a:spLocks noGrp="1"/>
          </p:cNvSpPr>
          <p:nvPr>
            <p:ph type="sldNum" sz="quarter" idx="12"/>
          </p:nvPr>
        </p:nvSpPr>
        <p:spPr/>
        <p:txBody>
          <a:bodyPr/>
          <a:lstStyle>
            <a:lvl1pPr>
              <a:defRPr>
                <a:solidFill>
                  <a:schemeClr val="tx1"/>
                </a:solidFill>
              </a:defRPr>
            </a:lvl1pPr>
          </a:lstStyle>
          <a:p>
            <a:fld id="{CEEAF8F3-CCB2-440E-81E7-5A00B585312D}" type="slidenum">
              <a:rPr lang="it-IT" altLang="it-IT"/>
              <a:pPr/>
              <a:t>‹N›</a:t>
            </a:fld>
            <a:endParaRPr lang="it-IT" altLang="it-IT"/>
          </a:p>
        </p:txBody>
      </p:sp>
    </p:spTree>
    <p:extLst>
      <p:ext uri="{BB962C8B-B14F-4D97-AF65-F5344CB8AC3E}">
        <p14:creationId xmlns:p14="http://schemas.microsoft.com/office/powerpoint/2010/main" val="364536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82FB3ADB-CC1A-4677-8387-E05AD7214110}"/>
              </a:ext>
            </a:extLst>
          </p:cNvPr>
          <p:cNvSpPr>
            <a:spLocks noGrp="1"/>
          </p:cNvSpPr>
          <p:nvPr>
            <p:ph type="dt" sz="half" idx="10"/>
          </p:nvPr>
        </p:nvSpPr>
        <p:spPr/>
        <p:txBody>
          <a:bodyPr/>
          <a:lstStyle>
            <a:lvl1pPr>
              <a:defRPr>
                <a:solidFill>
                  <a:srgbClr val="464646"/>
                </a:solidFill>
              </a:defRPr>
            </a:lvl1pPr>
          </a:lstStyle>
          <a:p>
            <a:pPr>
              <a:defRPr/>
            </a:pPr>
            <a:fld id="{CF4F11DB-B7F1-4998-9CCF-0083D25D72A6}" type="datetimeFigureOut">
              <a:rPr lang="it-IT"/>
              <a:pPr>
                <a:defRPr/>
              </a:pPr>
              <a:t>20/03/2019</a:t>
            </a:fld>
            <a:endParaRPr lang="it-IT"/>
          </a:p>
        </p:txBody>
      </p:sp>
      <p:sp>
        <p:nvSpPr>
          <p:cNvPr id="3" name="Footer Placeholder 2">
            <a:extLst>
              <a:ext uri="{FF2B5EF4-FFF2-40B4-BE49-F238E27FC236}">
                <a16:creationId xmlns:a16="http://schemas.microsoft.com/office/drawing/2014/main" xmlns="" id="{DB97604B-A8BF-4488-9142-BEBA82403193}"/>
              </a:ext>
            </a:extLst>
          </p:cNvPr>
          <p:cNvSpPr>
            <a:spLocks noGrp="1"/>
          </p:cNvSpPr>
          <p:nvPr>
            <p:ph type="ftr" sz="quarter" idx="11"/>
          </p:nvPr>
        </p:nvSpPr>
        <p:spPr/>
        <p:txBody>
          <a:bodyPr/>
          <a:lstStyle>
            <a:lvl1pPr>
              <a:defRPr>
                <a:solidFill>
                  <a:srgbClr val="464646"/>
                </a:solidFill>
              </a:defRPr>
            </a:lvl1pPr>
          </a:lstStyle>
          <a:p>
            <a:pPr>
              <a:defRPr/>
            </a:pPr>
            <a:endParaRPr lang="it-IT"/>
          </a:p>
        </p:txBody>
      </p:sp>
      <p:sp>
        <p:nvSpPr>
          <p:cNvPr id="4" name="Slide Number Placeholder 3">
            <a:extLst>
              <a:ext uri="{FF2B5EF4-FFF2-40B4-BE49-F238E27FC236}">
                <a16:creationId xmlns:a16="http://schemas.microsoft.com/office/drawing/2014/main" xmlns="" id="{0B2C67F6-C00E-4702-B21C-C0595C56C4C9}"/>
              </a:ext>
            </a:extLst>
          </p:cNvPr>
          <p:cNvSpPr>
            <a:spLocks noGrp="1"/>
          </p:cNvSpPr>
          <p:nvPr>
            <p:ph type="sldNum" sz="quarter" idx="12"/>
          </p:nvPr>
        </p:nvSpPr>
        <p:spPr/>
        <p:txBody>
          <a:bodyPr/>
          <a:lstStyle>
            <a:lvl1pPr>
              <a:defRPr>
                <a:solidFill>
                  <a:schemeClr val="tx1"/>
                </a:solidFill>
              </a:defRPr>
            </a:lvl1pPr>
          </a:lstStyle>
          <a:p>
            <a:fld id="{4C95F9FA-1751-4F96-A358-6AA483BC30BC}" type="slidenum">
              <a:rPr lang="it-IT" altLang="it-IT"/>
              <a:pPr/>
              <a:t>‹N›</a:t>
            </a:fld>
            <a:endParaRPr lang="it-IT" altLang="it-IT"/>
          </a:p>
        </p:txBody>
      </p:sp>
    </p:spTree>
    <p:extLst>
      <p:ext uri="{BB962C8B-B14F-4D97-AF65-F5344CB8AC3E}">
        <p14:creationId xmlns:p14="http://schemas.microsoft.com/office/powerpoint/2010/main" val="246073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it-IT"/>
              <a:t>Fare clic per modificare lo stile del titolo</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a:extLst>
              <a:ext uri="{FF2B5EF4-FFF2-40B4-BE49-F238E27FC236}">
                <a16:creationId xmlns:a16="http://schemas.microsoft.com/office/drawing/2014/main" xmlns="" id="{6CE4E9A6-908B-4008-9529-F1DFEFE4FA93}"/>
              </a:ext>
            </a:extLst>
          </p:cNvPr>
          <p:cNvSpPr>
            <a:spLocks noGrp="1"/>
          </p:cNvSpPr>
          <p:nvPr>
            <p:ph type="dt" sz="half" idx="10"/>
          </p:nvPr>
        </p:nvSpPr>
        <p:spPr/>
        <p:txBody>
          <a:bodyPr/>
          <a:lstStyle>
            <a:lvl1pPr>
              <a:defRPr>
                <a:solidFill>
                  <a:srgbClr val="464646"/>
                </a:solidFill>
              </a:defRPr>
            </a:lvl1pPr>
          </a:lstStyle>
          <a:p>
            <a:pPr>
              <a:defRPr/>
            </a:pPr>
            <a:fld id="{B51E80F5-5C0A-43D4-9B7B-6C0F757C0182}" type="datetimeFigureOut">
              <a:rPr lang="it-IT"/>
              <a:pPr>
                <a:defRPr/>
              </a:pPr>
              <a:t>20/03/2019</a:t>
            </a:fld>
            <a:endParaRPr lang="it-IT"/>
          </a:p>
        </p:txBody>
      </p:sp>
      <p:sp>
        <p:nvSpPr>
          <p:cNvPr id="6" name="Footer Placeholder 5">
            <a:extLst>
              <a:ext uri="{FF2B5EF4-FFF2-40B4-BE49-F238E27FC236}">
                <a16:creationId xmlns:a16="http://schemas.microsoft.com/office/drawing/2014/main" xmlns="" id="{125DC7A0-2090-4A55-9B63-4C6208B749F8}"/>
              </a:ext>
            </a:extLst>
          </p:cNvPr>
          <p:cNvSpPr>
            <a:spLocks noGrp="1"/>
          </p:cNvSpPr>
          <p:nvPr>
            <p:ph type="ftr" sz="quarter" idx="11"/>
          </p:nvPr>
        </p:nvSpPr>
        <p:spPr/>
        <p:txBody>
          <a:bodyPr/>
          <a:lstStyle>
            <a:lvl1pPr>
              <a:defRPr>
                <a:solidFill>
                  <a:srgbClr val="464646"/>
                </a:solidFill>
              </a:defRPr>
            </a:lvl1pPr>
          </a:lstStyle>
          <a:p>
            <a:pPr>
              <a:defRPr/>
            </a:pPr>
            <a:endParaRPr lang="it-IT"/>
          </a:p>
        </p:txBody>
      </p:sp>
      <p:sp>
        <p:nvSpPr>
          <p:cNvPr id="7" name="Slide Number Placeholder 6">
            <a:extLst>
              <a:ext uri="{FF2B5EF4-FFF2-40B4-BE49-F238E27FC236}">
                <a16:creationId xmlns:a16="http://schemas.microsoft.com/office/drawing/2014/main" xmlns="" id="{7BF27EAE-BD1D-479B-9150-69F7B68EE8D5}"/>
              </a:ext>
            </a:extLst>
          </p:cNvPr>
          <p:cNvSpPr>
            <a:spLocks noGrp="1"/>
          </p:cNvSpPr>
          <p:nvPr>
            <p:ph type="sldNum" sz="quarter" idx="12"/>
          </p:nvPr>
        </p:nvSpPr>
        <p:spPr/>
        <p:txBody>
          <a:bodyPr/>
          <a:lstStyle>
            <a:lvl1pPr>
              <a:defRPr>
                <a:solidFill>
                  <a:schemeClr val="tx1"/>
                </a:solidFill>
              </a:defRPr>
            </a:lvl1pPr>
          </a:lstStyle>
          <a:p>
            <a:fld id="{443C156C-76DC-46B5-A004-1A4100F6B381}" type="slidenum">
              <a:rPr lang="it-IT" altLang="it-IT"/>
              <a:pPr/>
              <a:t>‹N›</a:t>
            </a:fld>
            <a:endParaRPr lang="it-IT" altLang="it-IT"/>
          </a:p>
        </p:txBody>
      </p:sp>
    </p:spTree>
    <p:extLst>
      <p:ext uri="{BB962C8B-B14F-4D97-AF65-F5344CB8AC3E}">
        <p14:creationId xmlns:p14="http://schemas.microsoft.com/office/powerpoint/2010/main" val="27854561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rtlCol="0">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a:extLst>
              <a:ext uri="{FF2B5EF4-FFF2-40B4-BE49-F238E27FC236}">
                <a16:creationId xmlns:a16="http://schemas.microsoft.com/office/drawing/2014/main" xmlns="" id="{0F7F99EB-B436-465A-8A7B-7358054C83E0}"/>
              </a:ext>
            </a:extLst>
          </p:cNvPr>
          <p:cNvSpPr>
            <a:spLocks noGrp="1"/>
          </p:cNvSpPr>
          <p:nvPr>
            <p:ph type="dt" sz="half" idx="10"/>
          </p:nvPr>
        </p:nvSpPr>
        <p:spPr/>
        <p:txBody>
          <a:bodyPr/>
          <a:lstStyle>
            <a:lvl1pPr>
              <a:defRPr>
                <a:solidFill>
                  <a:srgbClr val="464646"/>
                </a:solidFill>
              </a:defRPr>
            </a:lvl1pPr>
          </a:lstStyle>
          <a:p>
            <a:pPr>
              <a:defRPr/>
            </a:pPr>
            <a:fld id="{632E51DF-AA33-48E4-B097-1D0F08F2DDB3}" type="datetimeFigureOut">
              <a:rPr lang="it-IT"/>
              <a:pPr>
                <a:defRPr/>
              </a:pPr>
              <a:t>20/03/2019</a:t>
            </a:fld>
            <a:endParaRPr lang="it-IT"/>
          </a:p>
        </p:txBody>
      </p:sp>
      <p:sp>
        <p:nvSpPr>
          <p:cNvPr id="6" name="Footer Placeholder 5">
            <a:extLst>
              <a:ext uri="{FF2B5EF4-FFF2-40B4-BE49-F238E27FC236}">
                <a16:creationId xmlns:a16="http://schemas.microsoft.com/office/drawing/2014/main" xmlns="" id="{C6AD16FC-6A8D-4412-8AB1-CF4C180337B8}"/>
              </a:ext>
            </a:extLst>
          </p:cNvPr>
          <p:cNvSpPr>
            <a:spLocks noGrp="1"/>
          </p:cNvSpPr>
          <p:nvPr>
            <p:ph type="ftr" sz="quarter" idx="11"/>
          </p:nvPr>
        </p:nvSpPr>
        <p:spPr/>
        <p:txBody>
          <a:bodyPr/>
          <a:lstStyle>
            <a:lvl1pPr>
              <a:defRPr>
                <a:solidFill>
                  <a:srgbClr val="464646"/>
                </a:solidFill>
              </a:defRPr>
            </a:lvl1pPr>
          </a:lstStyle>
          <a:p>
            <a:pPr>
              <a:defRPr/>
            </a:pPr>
            <a:endParaRPr lang="it-IT"/>
          </a:p>
        </p:txBody>
      </p:sp>
      <p:sp>
        <p:nvSpPr>
          <p:cNvPr id="7" name="Slide Number Placeholder 6">
            <a:extLst>
              <a:ext uri="{FF2B5EF4-FFF2-40B4-BE49-F238E27FC236}">
                <a16:creationId xmlns:a16="http://schemas.microsoft.com/office/drawing/2014/main" xmlns="" id="{51FE5E93-DE13-4521-9CE9-D73E933918EC}"/>
              </a:ext>
            </a:extLst>
          </p:cNvPr>
          <p:cNvSpPr>
            <a:spLocks noGrp="1"/>
          </p:cNvSpPr>
          <p:nvPr>
            <p:ph type="sldNum" sz="quarter" idx="12"/>
          </p:nvPr>
        </p:nvSpPr>
        <p:spPr/>
        <p:txBody>
          <a:bodyPr/>
          <a:lstStyle>
            <a:lvl1pPr>
              <a:defRPr>
                <a:solidFill>
                  <a:schemeClr val="tx1"/>
                </a:solidFill>
              </a:defRPr>
            </a:lvl1pPr>
          </a:lstStyle>
          <a:p>
            <a:fld id="{626A03D4-B6F3-440D-92C3-3AECEC51A08E}" type="slidenum">
              <a:rPr lang="it-IT" altLang="it-IT"/>
              <a:pPr/>
              <a:t>‹N›</a:t>
            </a:fld>
            <a:endParaRPr lang="it-IT" altLang="it-IT"/>
          </a:p>
        </p:txBody>
      </p:sp>
    </p:spTree>
    <p:extLst>
      <p:ext uri="{BB962C8B-B14F-4D97-AF65-F5344CB8AC3E}">
        <p14:creationId xmlns:p14="http://schemas.microsoft.com/office/powerpoint/2010/main" val="1131987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F5FA0"/>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B246A394-24EC-4A78-9BFF-3DF3C82BB46A}"/>
              </a:ext>
            </a:extLst>
          </p:cNvPr>
          <p:cNvSpPr>
            <a:spLocks noChangeAspect="1"/>
          </p:cNvSpPr>
          <p:nvPr/>
        </p:nvSpPr>
        <p:spPr>
          <a:xfrm>
            <a:off x="231775" y="244475"/>
            <a:ext cx="11723688" cy="6376988"/>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1027" name="Title Placeholder 1">
            <a:extLst>
              <a:ext uri="{FF2B5EF4-FFF2-40B4-BE49-F238E27FC236}">
                <a16:creationId xmlns:a16="http://schemas.microsoft.com/office/drawing/2014/main" xmlns="" id="{F045FE12-FB02-4338-A38B-12652CBFE420}"/>
              </a:ext>
            </a:extLst>
          </p:cNvPr>
          <p:cNvSpPr>
            <a:spLocks noGrp="1"/>
          </p:cNvSpPr>
          <p:nvPr>
            <p:ph type="title"/>
          </p:nvPr>
        </p:nvSpPr>
        <p:spPr bwMode="auto">
          <a:xfrm>
            <a:off x="1143000" y="609600"/>
            <a:ext cx="9875838"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endParaRPr lang="en-US" altLang="it-IT"/>
          </a:p>
        </p:txBody>
      </p:sp>
      <p:sp>
        <p:nvSpPr>
          <p:cNvPr id="1028" name="Text Placeholder 2">
            <a:extLst>
              <a:ext uri="{FF2B5EF4-FFF2-40B4-BE49-F238E27FC236}">
                <a16:creationId xmlns:a16="http://schemas.microsoft.com/office/drawing/2014/main" xmlns="" id="{38345BF9-56F7-4CB9-B044-0FBBF010E3A9}"/>
              </a:ext>
            </a:extLst>
          </p:cNvPr>
          <p:cNvSpPr>
            <a:spLocks noGrp="1"/>
          </p:cNvSpPr>
          <p:nvPr>
            <p:ph type="body" idx="1"/>
          </p:nvPr>
        </p:nvSpPr>
        <p:spPr bwMode="auto">
          <a:xfrm>
            <a:off x="1143000" y="2057400"/>
            <a:ext cx="9872663"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4" name="Date Placeholder 3">
            <a:extLst>
              <a:ext uri="{FF2B5EF4-FFF2-40B4-BE49-F238E27FC236}">
                <a16:creationId xmlns:a16="http://schemas.microsoft.com/office/drawing/2014/main" xmlns="" id="{660F349E-417C-4C9C-BAB4-A58CB0229BCD}"/>
              </a:ext>
            </a:extLst>
          </p:cNvPr>
          <p:cNvSpPr>
            <a:spLocks noGrp="1"/>
          </p:cNvSpPr>
          <p:nvPr>
            <p:ph type="dt" sz="half" idx="2"/>
          </p:nvPr>
        </p:nvSpPr>
        <p:spPr>
          <a:xfrm>
            <a:off x="1143000" y="6224588"/>
            <a:ext cx="2328863"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rgbClr val="FFFFFF"/>
                </a:solidFill>
                <a:latin typeface="+mn-lt"/>
              </a:defRPr>
            </a:lvl1pPr>
          </a:lstStyle>
          <a:p>
            <a:pPr>
              <a:defRPr/>
            </a:pPr>
            <a:fld id="{8FE1B967-A397-483A-B147-67E49C060AF3}" type="datetimeFigureOut">
              <a:rPr lang="it-IT"/>
              <a:pPr>
                <a:defRPr/>
              </a:pPr>
              <a:t>20/03/2019</a:t>
            </a:fld>
            <a:endParaRPr lang="it-IT"/>
          </a:p>
        </p:txBody>
      </p:sp>
      <p:sp>
        <p:nvSpPr>
          <p:cNvPr id="5" name="Footer Placeholder 4">
            <a:extLst>
              <a:ext uri="{FF2B5EF4-FFF2-40B4-BE49-F238E27FC236}">
                <a16:creationId xmlns:a16="http://schemas.microsoft.com/office/drawing/2014/main" xmlns="" id="{70A57A04-4F20-430D-9EC5-46F1106AB40E}"/>
              </a:ext>
            </a:extLst>
          </p:cNvPr>
          <p:cNvSpPr>
            <a:spLocks noGrp="1"/>
          </p:cNvSpPr>
          <p:nvPr>
            <p:ph type="ftr" sz="quarter" idx="3"/>
          </p:nvPr>
        </p:nvSpPr>
        <p:spPr>
          <a:xfrm>
            <a:off x="3949700" y="6224588"/>
            <a:ext cx="4716463"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rgbClr val="FFFFFF"/>
                </a:solidFill>
                <a:latin typeface="+mn-lt"/>
              </a:defRPr>
            </a:lvl1pPr>
          </a:lstStyle>
          <a:p>
            <a:pPr>
              <a:defRPr/>
            </a:pPr>
            <a:endParaRPr lang="it-IT"/>
          </a:p>
        </p:txBody>
      </p:sp>
      <p:sp>
        <p:nvSpPr>
          <p:cNvPr id="6" name="Slide Number Placeholder 5">
            <a:extLst>
              <a:ext uri="{FF2B5EF4-FFF2-40B4-BE49-F238E27FC236}">
                <a16:creationId xmlns:a16="http://schemas.microsoft.com/office/drawing/2014/main" xmlns="" id="{09211640-2058-480C-BA47-CC6D5C285DA9}"/>
              </a:ext>
            </a:extLst>
          </p:cNvPr>
          <p:cNvSpPr>
            <a:spLocks noGrp="1"/>
          </p:cNvSpPr>
          <p:nvPr>
            <p:ph type="sldNum" sz="quarter" idx="4"/>
          </p:nvPr>
        </p:nvSpPr>
        <p:spPr>
          <a:xfrm>
            <a:off x="9329738" y="6224588"/>
            <a:ext cx="170656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defRPr>
            </a:lvl1pPr>
          </a:lstStyle>
          <a:p>
            <a:fld id="{43E65DE3-DB84-4CB5-BB13-D5DA8CF9EC1C}" type="slidenum">
              <a:rPr lang="it-IT" altLang="it-IT"/>
              <a:pPr/>
              <a:t>‹N›</a:t>
            </a:fld>
            <a:endParaRPr lang="it-IT" altLang="it-IT"/>
          </a:p>
        </p:txBody>
      </p:sp>
    </p:spTree>
  </p:cSld>
  <p:clrMap bg1="lt1" tx1="dk1" bg2="lt2" tx2="dk2" accent1="accent1" accent2="accent2" accent3="accent3" accent4="accent4" accent5="accent5" accent6="accent6" hlink="hlink" folHlink="folHlink"/>
  <p:sldLayoutIdLst>
    <p:sldLayoutId id="2147485386" r:id="rId1"/>
    <p:sldLayoutId id="2147485387" r:id="rId2"/>
    <p:sldLayoutId id="2147485388" r:id="rId3"/>
    <p:sldLayoutId id="2147485389" r:id="rId4"/>
    <p:sldLayoutId id="2147485390" r:id="rId5"/>
    <p:sldLayoutId id="2147485391" r:id="rId6"/>
    <p:sldLayoutId id="2147485392" r:id="rId7"/>
    <p:sldLayoutId id="2147485393" r:id="rId8"/>
    <p:sldLayoutId id="2147485394" r:id="rId9"/>
    <p:sldLayoutId id="2147485395" r:id="rId10"/>
    <p:sldLayoutId id="2147485396"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orbel" panose="020B0503020204020204" pitchFamily="34" charset="0"/>
        </a:defRPr>
      </a:lvl2pPr>
      <a:lvl3pPr algn="l" rtl="0" eaLnBrk="0" fontAlgn="base" hangingPunct="0">
        <a:lnSpc>
          <a:spcPct val="90000"/>
        </a:lnSpc>
        <a:spcBef>
          <a:spcPct val="0"/>
        </a:spcBef>
        <a:spcAft>
          <a:spcPct val="0"/>
        </a:spcAft>
        <a:defRPr sz="4400">
          <a:solidFill>
            <a:schemeClr val="tx1"/>
          </a:solidFill>
          <a:latin typeface="Corbel" panose="020B0503020204020204" pitchFamily="34" charset="0"/>
        </a:defRPr>
      </a:lvl3pPr>
      <a:lvl4pPr algn="l" rtl="0" eaLnBrk="0" fontAlgn="base" hangingPunct="0">
        <a:lnSpc>
          <a:spcPct val="90000"/>
        </a:lnSpc>
        <a:spcBef>
          <a:spcPct val="0"/>
        </a:spcBef>
        <a:spcAft>
          <a:spcPct val="0"/>
        </a:spcAft>
        <a:defRPr sz="4400">
          <a:solidFill>
            <a:schemeClr val="tx1"/>
          </a:solidFill>
          <a:latin typeface="Corbel" panose="020B0503020204020204" pitchFamily="34" charset="0"/>
        </a:defRPr>
      </a:lvl4pPr>
      <a:lvl5pPr algn="l" rtl="0" eaLnBrk="0" fontAlgn="base" hangingPunct="0">
        <a:lnSpc>
          <a:spcPct val="90000"/>
        </a:lnSpc>
        <a:spcBef>
          <a:spcPct val="0"/>
        </a:spcBef>
        <a:spcAft>
          <a:spcPct val="0"/>
        </a:spcAft>
        <a:defRPr sz="4400">
          <a:solidFill>
            <a:schemeClr val="tx1"/>
          </a:solidFill>
          <a:latin typeface="Corbel" panose="020B0503020204020204" pitchFamily="34" charset="0"/>
        </a:defRPr>
      </a:lvl5pPr>
      <a:lvl6pPr marL="457200" algn="l" rtl="0" fontAlgn="base">
        <a:lnSpc>
          <a:spcPct val="90000"/>
        </a:lnSpc>
        <a:spcBef>
          <a:spcPct val="0"/>
        </a:spcBef>
        <a:spcAft>
          <a:spcPct val="0"/>
        </a:spcAft>
        <a:defRPr sz="4400">
          <a:solidFill>
            <a:schemeClr val="tx1"/>
          </a:solidFill>
          <a:latin typeface="Corbel" panose="020B0503020204020204" pitchFamily="34" charset="0"/>
        </a:defRPr>
      </a:lvl6pPr>
      <a:lvl7pPr marL="914400" algn="l" rtl="0" fontAlgn="base">
        <a:lnSpc>
          <a:spcPct val="90000"/>
        </a:lnSpc>
        <a:spcBef>
          <a:spcPct val="0"/>
        </a:spcBef>
        <a:spcAft>
          <a:spcPct val="0"/>
        </a:spcAft>
        <a:defRPr sz="4400">
          <a:solidFill>
            <a:schemeClr val="tx1"/>
          </a:solidFill>
          <a:latin typeface="Corbel" panose="020B0503020204020204" pitchFamily="34" charset="0"/>
        </a:defRPr>
      </a:lvl7pPr>
      <a:lvl8pPr marL="1371600" algn="l" rtl="0" fontAlgn="base">
        <a:lnSpc>
          <a:spcPct val="90000"/>
        </a:lnSpc>
        <a:spcBef>
          <a:spcPct val="0"/>
        </a:spcBef>
        <a:spcAft>
          <a:spcPct val="0"/>
        </a:spcAft>
        <a:defRPr sz="4400">
          <a:solidFill>
            <a:schemeClr val="tx1"/>
          </a:solidFill>
          <a:latin typeface="Corbel" panose="020B0503020204020204" pitchFamily="34" charset="0"/>
        </a:defRPr>
      </a:lvl8pPr>
      <a:lvl9pPr marL="1828800" algn="l" rtl="0" fontAlgn="base">
        <a:lnSpc>
          <a:spcPct val="90000"/>
        </a:lnSpc>
        <a:spcBef>
          <a:spcPct val="0"/>
        </a:spcBef>
        <a:spcAft>
          <a:spcPct val="0"/>
        </a:spcAft>
        <a:defRPr sz="4400">
          <a:solidFill>
            <a:schemeClr val="tx1"/>
          </a:solidFill>
          <a:latin typeface="Corbel" panose="020B0503020204020204" pitchFamily="34" charset="0"/>
        </a:defRPr>
      </a:lvl9pPr>
    </p:titleStyle>
    <p:bodyStyle>
      <a:lvl1pPr marL="228600" indent="-182563" algn="l" rtl="0" eaLnBrk="0" fontAlgn="base" hangingPunct="0">
        <a:lnSpc>
          <a:spcPct val="90000"/>
        </a:lnSpc>
        <a:spcBef>
          <a:spcPts val="1400"/>
        </a:spcBef>
        <a:spcAft>
          <a:spcPct val="0"/>
        </a:spcAft>
        <a:buClr>
          <a:schemeClr val="tx1"/>
        </a:buClr>
        <a:buSzPct val="80000"/>
        <a:buFont typeface="Corbel" panose="020B0503020204020204" pitchFamily="34" charset="0"/>
        <a:buChar char="•"/>
        <a:defRPr sz="2200" kern="1200">
          <a:solidFill>
            <a:schemeClr val="tx1"/>
          </a:solidFill>
          <a:latin typeface="+mn-lt"/>
          <a:ea typeface="+mn-ea"/>
          <a:cs typeface="+mn-cs"/>
        </a:defRPr>
      </a:lvl1pPr>
      <a:lvl2pPr marL="457200" indent="-182563" algn="l" rtl="0" eaLnBrk="0" fontAlgn="base" hangingPunct="0">
        <a:lnSpc>
          <a:spcPct val="90000"/>
        </a:lnSpc>
        <a:spcBef>
          <a:spcPts val="200"/>
        </a:spcBef>
        <a:spcAft>
          <a:spcPts val="400"/>
        </a:spcAft>
        <a:buClr>
          <a:schemeClr val="tx1"/>
        </a:buClr>
        <a:buSzPct val="80000"/>
        <a:buFont typeface="Corbel" panose="020B0503020204020204" pitchFamily="34" charset="0"/>
        <a:buChar char="•"/>
        <a:defRPr sz="2000" kern="1200">
          <a:solidFill>
            <a:schemeClr val="tx1"/>
          </a:solidFill>
          <a:latin typeface="+mn-lt"/>
          <a:ea typeface="+mn-ea"/>
          <a:cs typeface="+mn-cs"/>
        </a:defRPr>
      </a:lvl2pPr>
      <a:lvl3pPr marL="730250" indent="-182563" algn="l" rtl="0" eaLnBrk="0" fontAlgn="base" hangingPunct="0">
        <a:lnSpc>
          <a:spcPct val="90000"/>
        </a:lnSpc>
        <a:spcBef>
          <a:spcPts val="200"/>
        </a:spcBef>
        <a:spcAft>
          <a:spcPts val="400"/>
        </a:spcAft>
        <a:buClr>
          <a:schemeClr val="tx1"/>
        </a:buClr>
        <a:buSzPct val="80000"/>
        <a:buFont typeface="Corbel" panose="020B0503020204020204" pitchFamily="34" charset="0"/>
        <a:buChar char="•"/>
        <a:defRPr kern="1200">
          <a:solidFill>
            <a:schemeClr val="tx1"/>
          </a:solidFill>
          <a:latin typeface="+mn-lt"/>
          <a:ea typeface="+mn-ea"/>
          <a:cs typeface="+mn-cs"/>
        </a:defRPr>
      </a:lvl3pPr>
      <a:lvl4pPr marL="1004888" indent="-182563" algn="l" rtl="0" eaLnBrk="0" fontAlgn="base" hangingPunct="0">
        <a:lnSpc>
          <a:spcPct val="90000"/>
        </a:lnSpc>
        <a:spcBef>
          <a:spcPts val="200"/>
        </a:spcBef>
        <a:spcAft>
          <a:spcPts val="400"/>
        </a:spcAft>
        <a:buClr>
          <a:schemeClr val="tx1"/>
        </a:buClr>
        <a:buSzPct val="80000"/>
        <a:buFont typeface="Corbel" panose="020B0503020204020204" pitchFamily="34" charset="0"/>
        <a:buChar char="•"/>
        <a:defRPr sz="1600" kern="1200">
          <a:solidFill>
            <a:schemeClr val="tx1"/>
          </a:solidFill>
          <a:latin typeface="+mn-lt"/>
          <a:ea typeface="+mn-ea"/>
          <a:cs typeface="+mn-cs"/>
        </a:defRPr>
      </a:lvl4pPr>
      <a:lvl5pPr marL="1279525" indent="-182563" algn="l" rtl="0" eaLnBrk="0" fontAlgn="base" hangingPunct="0">
        <a:lnSpc>
          <a:spcPct val="90000"/>
        </a:lnSpc>
        <a:spcBef>
          <a:spcPts val="200"/>
        </a:spcBef>
        <a:spcAft>
          <a:spcPts val="400"/>
        </a:spcAft>
        <a:buClr>
          <a:schemeClr val="tx1"/>
        </a:buClr>
        <a:buSzPct val="80000"/>
        <a:buFont typeface="Corbel" panose="020B0503020204020204" pitchFamily="34" charset="0"/>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9.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diagramData" Target="../diagrams/data6.xml"/><Relationship Id="rId18" Type="http://schemas.openxmlformats.org/officeDocument/2006/relationships/image" Target="../media/image25.png"/><Relationship Id="rId3" Type="http://schemas.openxmlformats.org/officeDocument/2006/relationships/diagramLayout" Target="../diagrams/layout4.xml"/><Relationship Id="rId7" Type="http://schemas.openxmlformats.org/officeDocument/2006/relationships/diagramData" Target="../diagrams/data5.xml"/><Relationship Id="rId12" Type="http://schemas.openxmlformats.org/officeDocument/2006/relationships/image" Target="../media/image24.jpeg"/><Relationship Id="rId17" Type="http://schemas.microsoft.com/office/2007/relationships/diagramDrawing" Target="../diagrams/drawing6.xml"/><Relationship Id="rId2" Type="http://schemas.openxmlformats.org/officeDocument/2006/relationships/diagramData" Target="../diagrams/data4.xml"/><Relationship Id="rId16" Type="http://schemas.openxmlformats.org/officeDocument/2006/relationships/diagramColors" Target="../diagrams/colors6.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5" Type="http://schemas.openxmlformats.org/officeDocument/2006/relationships/diagramQuickStyle" Target="../diagrams/quickStyle6.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 Id="rId1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27.png"/><Relationship Id="rId7" Type="http://schemas.openxmlformats.org/officeDocument/2006/relationships/diagramColors" Target="../diagrams/colors7.xml"/><Relationship Id="rId2" Type="http://schemas.openxmlformats.org/officeDocument/2006/relationships/image" Target="../media/image26.png"/><Relationship Id="rId1" Type="http://schemas.openxmlformats.org/officeDocument/2006/relationships/slideLayout" Target="../slideLayouts/slideLayout6.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3.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3">
            <a:extLst>
              <a:ext uri="{FF2B5EF4-FFF2-40B4-BE49-F238E27FC236}">
                <a16:creationId xmlns:a16="http://schemas.microsoft.com/office/drawing/2014/main" xmlns="" id="{77385D96-79D5-40BA-AD15-79034DE427FA}"/>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4764088" y="5545138"/>
            <a:ext cx="2841625" cy="1663700"/>
          </a:xfrm>
          <a:noFill/>
        </p:spPr>
      </p:pic>
      <p:sp>
        <p:nvSpPr>
          <p:cNvPr id="6" name="Rettangolo 5">
            <a:extLst>
              <a:ext uri="{FF2B5EF4-FFF2-40B4-BE49-F238E27FC236}">
                <a16:creationId xmlns:a16="http://schemas.microsoft.com/office/drawing/2014/main" xmlns="" id="{15B22B99-7426-4798-9C25-33385135F703}"/>
              </a:ext>
            </a:extLst>
          </p:cNvPr>
          <p:cNvSpPr/>
          <p:nvPr/>
        </p:nvSpPr>
        <p:spPr>
          <a:xfrm>
            <a:off x="3136900" y="3775075"/>
            <a:ext cx="6096000" cy="1093788"/>
          </a:xfrm>
          <a:prstGeom prst="rect">
            <a:avLst/>
          </a:prstGeom>
        </p:spPr>
        <p:txBody>
          <a:bodyPr>
            <a:spAutoFit/>
          </a:bodyPr>
          <a:lstStyle/>
          <a:p>
            <a:pPr algn="ctr" eaLnBrk="1" fontAlgn="auto" hangingPunct="1">
              <a:spcBef>
                <a:spcPts val="0"/>
              </a:spcBef>
              <a:spcAft>
                <a:spcPts val="0"/>
              </a:spcAft>
              <a:defRPr/>
            </a:pPr>
            <a:r>
              <a:rPr lang="it-IT" sz="2400" b="1" i="1" dirty="0">
                <a:solidFill>
                  <a:schemeClr val="accent1">
                    <a:lumMod val="75000"/>
                  </a:schemeClr>
                </a:solidFill>
                <a:latin typeface="+mn-lt"/>
              </a:rPr>
              <a:t>On. Andrea Mandelli </a:t>
            </a:r>
          </a:p>
          <a:p>
            <a:pPr eaLnBrk="1" fontAlgn="auto" hangingPunct="1">
              <a:spcBef>
                <a:spcPts val="600"/>
              </a:spcBef>
              <a:spcAft>
                <a:spcPts val="0"/>
              </a:spcAft>
              <a:defRPr/>
            </a:pPr>
            <a:r>
              <a:rPr lang="it-IT" b="1" dirty="0">
                <a:solidFill>
                  <a:schemeClr val="accent1">
                    <a:lumMod val="75000"/>
                  </a:schemeClr>
                </a:solidFill>
                <a:latin typeface="+mn-lt"/>
              </a:rPr>
              <a:t>Presidente Federazione Nazionale Ordini Farmacisti Italiani</a:t>
            </a:r>
          </a:p>
          <a:p>
            <a:pPr eaLnBrk="1" fontAlgn="auto" hangingPunct="1">
              <a:spcBef>
                <a:spcPts val="0"/>
              </a:spcBef>
              <a:spcAft>
                <a:spcPts val="0"/>
              </a:spcAft>
              <a:defRPr/>
            </a:pPr>
            <a:endParaRPr lang="it-IT" dirty="0">
              <a:latin typeface="+mn-lt"/>
            </a:endParaRPr>
          </a:p>
        </p:txBody>
      </p:sp>
      <p:sp>
        <p:nvSpPr>
          <p:cNvPr id="13316" name="Titolo 1">
            <a:extLst>
              <a:ext uri="{FF2B5EF4-FFF2-40B4-BE49-F238E27FC236}">
                <a16:creationId xmlns:a16="http://schemas.microsoft.com/office/drawing/2014/main" xmlns="" id="{3FF18C11-7FE3-41D6-8DC9-3A4F5EB9664E}"/>
              </a:ext>
            </a:extLst>
          </p:cNvPr>
          <p:cNvSpPr>
            <a:spLocks noGrp="1"/>
          </p:cNvSpPr>
          <p:nvPr>
            <p:ph type="title"/>
          </p:nvPr>
        </p:nvSpPr>
        <p:spPr>
          <a:xfrm>
            <a:off x="1335088" y="877888"/>
            <a:ext cx="9875837" cy="2659062"/>
          </a:xfrm>
        </p:spPr>
        <p:txBody>
          <a:bodyPr/>
          <a:lstStyle/>
          <a:p>
            <a:pPr algn="ctr" eaLnBrk="1" hangingPunct="1"/>
            <a:r>
              <a:rPr lang="it-IT" altLang="it-IT" sz="3600" b="1">
                <a:solidFill>
                  <a:schemeClr val="accent1"/>
                </a:solidFill>
              </a:rPr>
              <a:t/>
            </a:r>
            <a:br>
              <a:rPr lang="it-IT" altLang="it-IT" sz="3600" b="1">
                <a:solidFill>
                  <a:schemeClr val="accent1"/>
                </a:solidFill>
              </a:rPr>
            </a:br>
            <a:r>
              <a:rPr lang="it-IT" altLang="it-IT" sz="4000" b="1">
                <a:solidFill>
                  <a:schemeClr val="accent1"/>
                </a:solidFill>
              </a:rPr>
              <a:t>LA POLITICA FEDERALE DAL 2006 AL 2018:</a:t>
            </a:r>
            <a:br>
              <a:rPr lang="it-IT" altLang="it-IT" sz="4000" b="1">
                <a:solidFill>
                  <a:schemeClr val="accent1"/>
                </a:solidFill>
              </a:rPr>
            </a:br>
            <a:r>
              <a:rPr lang="it-IT" altLang="it-IT" sz="4000" b="1">
                <a:solidFill>
                  <a:schemeClr val="accent1"/>
                </a:solidFill>
              </a:rPr>
              <a:t>OBIETTIVI PREFISSATI E RISULTATI RAGGIUNTI</a:t>
            </a:r>
            <a:r>
              <a:rPr lang="it-IT" altLang="it-IT" sz="3200" b="1">
                <a:solidFill>
                  <a:schemeClr val="accent1"/>
                </a:solidFill>
              </a:rPr>
              <a:t/>
            </a:r>
            <a:br>
              <a:rPr lang="it-IT" altLang="it-IT" sz="3200" b="1">
                <a:solidFill>
                  <a:schemeClr val="accent1"/>
                </a:solidFill>
              </a:rPr>
            </a:br>
            <a:endParaRPr lang="it-IT" altLang="it-IT" sz="3200" b="1">
              <a:solidFill>
                <a:schemeClr val="accent1"/>
              </a:solidFill>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B29D920-5BBA-4EE1-9527-76709B66AB22}"/>
              </a:ext>
            </a:extLst>
          </p:cNvPr>
          <p:cNvSpPr>
            <a:spLocks noGrp="1"/>
          </p:cNvSpPr>
          <p:nvPr>
            <p:ph type="title"/>
          </p:nvPr>
        </p:nvSpPr>
        <p:spPr>
          <a:xfrm>
            <a:off x="460375" y="314325"/>
            <a:ext cx="11366500" cy="1320800"/>
          </a:xfrm>
        </p:spPr>
        <p:txBody>
          <a:bodyPr rtlCol="0">
            <a:noAutofit/>
          </a:bodyPr>
          <a:lstStyle/>
          <a:p>
            <a:pPr algn="ctr" eaLnBrk="1" fontAlgn="auto" hangingPunct="1">
              <a:spcAft>
                <a:spcPts val="0"/>
              </a:spcAft>
              <a:defRPr/>
            </a:pPr>
            <a:r>
              <a:rPr lang="it-IT" sz="2800" b="1" dirty="0">
                <a:solidFill>
                  <a:schemeClr val="accent2">
                    <a:lumMod val="75000"/>
                  </a:schemeClr>
                </a:solidFill>
              </a:rPr>
              <a:t>INDAGINE CONOSCITIVA COMMISSIONE 12° IGIENE SANITÀ </a:t>
            </a:r>
            <a:br>
              <a:rPr lang="it-IT" sz="2800" b="1" dirty="0">
                <a:solidFill>
                  <a:schemeClr val="accent2">
                    <a:lumMod val="75000"/>
                  </a:schemeClr>
                </a:solidFill>
              </a:rPr>
            </a:br>
            <a:r>
              <a:rPr lang="it-IT" sz="2800" b="1" dirty="0">
                <a:solidFill>
                  <a:schemeClr val="accent2">
                    <a:lumMod val="75000"/>
                  </a:schemeClr>
                </a:solidFill>
              </a:rPr>
              <a:t>XVII LEGISLATURA</a:t>
            </a:r>
            <a:br>
              <a:rPr lang="it-IT" sz="2800" b="1" dirty="0">
                <a:solidFill>
                  <a:schemeClr val="accent2">
                    <a:lumMod val="75000"/>
                  </a:schemeClr>
                </a:solidFill>
              </a:rPr>
            </a:br>
            <a:r>
              <a:rPr lang="it-IT" sz="2800" b="1" dirty="0">
                <a:solidFill>
                  <a:schemeClr val="accent2">
                    <a:lumMod val="75000"/>
                  </a:schemeClr>
                </a:solidFill>
              </a:rPr>
              <a:t>CONCLUSIONI</a:t>
            </a:r>
          </a:p>
        </p:txBody>
      </p:sp>
      <p:sp>
        <p:nvSpPr>
          <p:cNvPr id="22531" name="AutoShape 4" descr="Immagine correlata">
            <a:extLst>
              <a:ext uri="{FF2B5EF4-FFF2-40B4-BE49-F238E27FC236}">
                <a16:creationId xmlns:a16="http://schemas.microsoft.com/office/drawing/2014/main" xmlns="" id="{1D5A39F4-8716-4975-9588-D6D4DE187501}"/>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it-IT" altLang="it-IT"/>
          </a:p>
        </p:txBody>
      </p:sp>
      <p:pic>
        <p:nvPicPr>
          <p:cNvPr id="2056" name="Picture 8" descr="Risultati immagini per CONTRATTO DI RETE">
            <a:extLst>
              <a:ext uri="{FF2B5EF4-FFF2-40B4-BE49-F238E27FC236}">
                <a16:creationId xmlns:a16="http://schemas.microsoft.com/office/drawing/2014/main" xmlns="" id="{A5D409CB-B9C4-4A39-8F80-D1DD312F5512}"/>
              </a:ext>
            </a:extLst>
          </p:cNvPr>
          <p:cNvPicPr>
            <a:picLocks noChangeAspect="1" noChangeArrowheads="1"/>
          </p:cNvPicPr>
          <p:nvPr/>
        </p:nvPicPr>
        <p:blipFill>
          <a:blip r:embed="rId3" cstate="print">
            <a:extLst/>
          </a:blip>
          <a:srcRect/>
          <a:stretch>
            <a:fillRect/>
          </a:stretch>
        </p:blipFill>
        <p:spPr bwMode="auto">
          <a:xfrm>
            <a:off x="9661448" y="4795977"/>
            <a:ext cx="2323838" cy="1897651"/>
          </a:xfrm>
          <a:prstGeom prst="rect">
            <a:avLst/>
          </a:prstGeom>
          <a:ln>
            <a:noFill/>
          </a:ln>
          <a:effectLst>
            <a:softEdge rad="112500"/>
          </a:effectLst>
          <a:extLst/>
        </p:spPr>
      </p:pic>
      <p:sp>
        <p:nvSpPr>
          <p:cNvPr id="7" name="Rettangolo arrotondato 6">
            <a:extLst>
              <a:ext uri="{FF2B5EF4-FFF2-40B4-BE49-F238E27FC236}">
                <a16:creationId xmlns:a16="http://schemas.microsoft.com/office/drawing/2014/main" xmlns="" id="{876627E9-4F24-4BC6-A26A-74918C03603F}"/>
              </a:ext>
            </a:extLst>
          </p:cNvPr>
          <p:cNvSpPr/>
          <p:nvPr/>
        </p:nvSpPr>
        <p:spPr>
          <a:xfrm>
            <a:off x="1612900" y="1592263"/>
            <a:ext cx="9772650" cy="13573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it-IT" sz="2000" dirty="0">
                <a:solidFill>
                  <a:srgbClr val="FFC000"/>
                </a:solidFill>
              </a:rPr>
              <a:t>La </a:t>
            </a:r>
            <a:r>
              <a:rPr lang="it-IT" sz="2000" b="1" dirty="0">
                <a:solidFill>
                  <a:srgbClr val="FFC000"/>
                </a:solidFill>
              </a:rPr>
              <a:t>Commissione </a:t>
            </a:r>
            <a:r>
              <a:rPr lang="it-IT" sz="2000" dirty="0">
                <a:solidFill>
                  <a:srgbClr val="FFC000"/>
                </a:solidFill>
              </a:rPr>
              <a:t> ha evidenziato il </a:t>
            </a:r>
            <a:r>
              <a:rPr lang="it-IT" sz="2000" b="1" dirty="0">
                <a:solidFill>
                  <a:srgbClr val="FFC000"/>
                </a:solidFill>
              </a:rPr>
              <a:t>ruolo delle farmacie </a:t>
            </a:r>
            <a:r>
              <a:rPr lang="it-IT" sz="2000" dirty="0">
                <a:solidFill>
                  <a:srgbClr val="FFC000"/>
                </a:solidFill>
              </a:rPr>
              <a:t>che, grazie alla distribuzione capillare sul territorio e alla professionalità svolgono una funzione di grande rilevanza, non solo nell’ambito della dispensazione e consegna dei farmaci ma anche per l’erogazione di servizi e prestazioni.</a:t>
            </a:r>
          </a:p>
        </p:txBody>
      </p:sp>
      <p:sp>
        <p:nvSpPr>
          <p:cNvPr id="8" name="Rettangolo arrotondato 7">
            <a:extLst>
              <a:ext uri="{FF2B5EF4-FFF2-40B4-BE49-F238E27FC236}">
                <a16:creationId xmlns:a16="http://schemas.microsoft.com/office/drawing/2014/main" xmlns="" id="{FCC1121E-39AC-499F-ABCC-E35A9870A581}"/>
              </a:ext>
            </a:extLst>
          </p:cNvPr>
          <p:cNvSpPr/>
          <p:nvPr/>
        </p:nvSpPr>
        <p:spPr>
          <a:xfrm>
            <a:off x="3876675" y="3113088"/>
            <a:ext cx="4651375" cy="31686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t-IT" b="1" dirty="0">
              <a:solidFill>
                <a:schemeClr val="tx2"/>
              </a:solidFill>
            </a:endParaRPr>
          </a:p>
          <a:p>
            <a:pPr marL="342900" indent="-342900" algn="ctr" eaLnBrk="1" fontAlgn="auto" hangingPunct="1">
              <a:spcBef>
                <a:spcPts val="0"/>
              </a:spcBef>
              <a:spcAft>
                <a:spcPts val="0"/>
              </a:spcAft>
              <a:buFont typeface="+mj-lt"/>
              <a:buAutoNum type="arabicPeriod"/>
              <a:defRPr/>
            </a:pPr>
            <a:endParaRPr lang="it-IT" b="1" dirty="0">
              <a:solidFill>
                <a:schemeClr val="tx2"/>
              </a:solidFill>
            </a:endParaRPr>
          </a:p>
          <a:p>
            <a:pPr marL="342900" indent="-342900" algn="ctr" eaLnBrk="1" fontAlgn="auto" hangingPunct="1">
              <a:spcBef>
                <a:spcPts val="0"/>
              </a:spcBef>
              <a:spcAft>
                <a:spcPts val="0"/>
              </a:spcAft>
              <a:buFont typeface="+mj-lt"/>
              <a:buAutoNum type="arabicPeriod"/>
              <a:defRPr/>
            </a:pPr>
            <a:endParaRPr lang="it-IT" b="1" dirty="0">
              <a:solidFill>
                <a:schemeClr val="tx2"/>
              </a:solidFill>
            </a:endParaRPr>
          </a:p>
          <a:p>
            <a:pPr marL="342900" indent="-342900" algn="ctr" eaLnBrk="1" fontAlgn="auto" hangingPunct="1">
              <a:spcBef>
                <a:spcPts val="0"/>
              </a:spcBef>
              <a:spcAft>
                <a:spcPts val="0"/>
              </a:spcAft>
              <a:buFont typeface="+mj-lt"/>
              <a:buAutoNum type="arabicPeriod"/>
              <a:defRPr/>
            </a:pPr>
            <a:endParaRPr lang="it-IT" dirty="0">
              <a:solidFill>
                <a:schemeClr val="tx2"/>
              </a:solidFill>
            </a:endParaRPr>
          </a:p>
          <a:p>
            <a:pPr algn="ctr" eaLnBrk="1" fontAlgn="auto" hangingPunct="1">
              <a:spcBef>
                <a:spcPts val="0"/>
              </a:spcBef>
              <a:spcAft>
                <a:spcPts val="0"/>
              </a:spcAft>
              <a:defRPr/>
            </a:pPr>
            <a:r>
              <a:rPr lang="it-IT" sz="2000" b="1" dirty="0">
                <a:solidFill>
                  <a:schemeClr val="bg1"/>
                </a:solidFill>
              </a:rPr>
              <a:t>Raccomandazioni della Commissione</a:t>
            </a:r>
            <a:r>
              <a:rPr lang="it-IT" sz="2000" dirty="0">
                <a:solidFill>
                  <a:schemeClr val="bg1"/>
                </a:solidFill>
              </a:rPr>
              <a:t>:</a:t>
            </a:r>
          </a:p>
          <a:p>
            <a:pPr algn="just" eaLnBrk="1" fontAlgn="auto" hangingPunct="1">
              <a:spcBef>
                <a:spcPts val="0"/>
              </a:spcBef>
              <a:spcAft>
                <a:spcPts val="0"/>
              </a:spcAft>
              <a:defRPr/>
            </a:pPr>
            <a:endParaRPr lang="it-IT" sz="2000" dirty="0">
              <a:solidFill>
                <a:schemeClr val="bg1"/>
              </a:solidFill>
            </a:endParaRPr>
          </a:p>
          <a:p>
            <a:pPr marL="342900" indent="-342900" algn="just" eaLnBrk="1" fontAlgn="auto" hangingPunct="1">
              <a:spcBef>
                <a:spcPts val="0"/>
              </a:spcBef>
              <a:spcAft>
                <a:spcPts val="0"/>
              </a:spcAft>
              <a:buFont typeface="+mj-lt"/>
              <a:buAutoNum type="arabicPeriod"/>
              <a:defRPr/>
            </a:pPr>
            <a:r>
              <a:rPr lang="it-IT" b="1" dirty="0">
                <a:solidFill>
                  <a:schemeClr val="bg1"/>
                </a:solidFill>
              </a:rPr>
              <a:t>rilancio valori e rinnovamento sistema SSN per renderlo accessibile </a:t>
            </a:r>
            <a:r>
              <a:rPr lang="it-IT" b="1">
                <a:solidFill>
                  <a:schemeClr val="bg1"/>
                </a:solidFill>
              </a:rPr>
              <a:t>a </a:t>
            </a:r>
            <a:r>
              <a:rPr lang="it-IT" b="1" smtClean="0">
                <a:solidFill>
                  <a:schemeClr val="bg1"/>
                </a:solidFill>
              </a:rPr>
              <a:t>tutti;</a:t>
            </a:r>
            <a:endParaRPr lang="it-IT" b="1" dirty="0">
              <a:solidFill>
                <a:schemeClr val="bg1"/>
              </a:solidFill>
            </a:endParaRPr>
          </a:p>
          <a:p>
            <a:pPr marL="342900" indent="-342900" algn="just" eaLnBrk="1" fontAlgn="auto" hangingPunct="1">
              <a:spcBef>
                <a:spcPts val="0"/>
              </a:spcBef>
              <a:spcAft>
                <a:spcPts val="0"/>
              </a:spcAft>
              <a:buFont typeface="+mj-lt"/>
              <a:buAutoNum type="arabicPeriod"/>
              <a:defRPr/>
            </a:pPr>
            <a:r>
              <a:rPr lang="it-IT" b="1" dirty="0">
                <a:solidFill>
                  <a:schemeClr val="bg1"/>
                </a:solidFill>
              </a:rPr>
              <a:t>riordino sanità integrativa;</a:t>
            </a:r>
          </a:p>
          <a:p>
            <a:pPr marL="342900" indent="-342900" algn="just" eaLnBrk="1" fontAlgn="auto" hangingPunct="1">
              <a:spcBef>
                <a:spcPts val="0"/>
              </a:spcBef>
              <a:spcAft>
                <a:spcPts val="0"/>
              </a:spcAft>
              <a:buFont typeface="+mj-lt"/>
              <a:buAutoNum type="arabicPeriod"/>
              <a:defRPr/>
            </a:pPr>
            <a:r>
              <a:rPr lang="it-IT" b="1" dirty="0">
                <a:solidFill>
                  <a:schemeClr val="bg1"/>
                </a:solidFill>
              </a:rPr>
              <a:t>favorire soluzioni contro il rischio di non autosufficienza;</a:t>
            </a:r>
          </a:p>
          <a:p>
            <a:pPr marL="342900" indent="-342900" algn="just" eaLnBrk="1" fontAlgn="auto" hangingPunct="1">
              <a:spcBef>
                <a:spcPts val="0"/>
              </a:spcBef>
              <a:spcAft>
                <a:spcPts val="0"/>
              </a:spcAft>
              <a:buFont typeface="+mj-lt"/>
              <a:buAutoNum type="arabicPeriod"/>
              <a:defRPr/>
            </a:pPr>
            <a:r>
              <a:rPr lang="it-IT" b="1" dirty="0">
                <a:solidFill>
                  <a:schemeClr val="bg1"/>
                </a:solidFill>
              </a:rPr>
              <a:t>anagrafe unica Fondi sanitari e assicurazioni private;</a:t>
            </a:r>
          </a:p>
          <a:p>
            <a:pPr marL="342900" indent="-342900" algn="just" eaLnBrk="1" fontAlgn="auto" hangingPunct="1">
              <a:spcBef>
                <a:spcPts val="0"/>
              </a:spcBef>
              <a:spcAft>
                <a:spcPts val="0"/>
              </a:spcAft>
              <a:buFont typeface="+mj-lt"/>
              <a:buAutoNum type="arabicPeriod"/>
              <a:defRPr/>
            </a:pPr>
            <a:r>
              <a:rPr lang="it-IT" b="1" dirty="0">
                <a:solidFill>
                  <a:schemeClr val="bg1"/>
                </a:solidFill>
              </a:rPr>
              <a:t>nuova </a:t>
            </a:r>
            <a:r>
              <a:rPr lang="it-IT" b="1" dirty="0" err="1">
                <a:solidFill>
                  <a:schemeClr val="bg1"/>
                </a:solidFill>
              </a:rPr>
              <a:t>governance</a:t>
            </a:r>
            <a:r>
              <a:rPr lang="it-IT" b="1" dirty="0">
                <a:solidFill>
                  <a:schemeClr val="bg1"/>
                </a:solidFill>
              </a:rPr>
              <a:t> sanitaria.</a:t>
            </a:r>
          </a:p>
          <a:p>
            <a:pPr algn="ctr" eaLnBrk="1" fontAlgn="auto" hangingPunct="1">
              <a:spcBef>
                <a:spcPts val="0"/>
              </a:spcBef>
              <a:spcAft>
                <a:spcPts val="0"/>
              </a:spcAft>
              <a:defRPr/>
            </a:pPr>
            <a:endParaRPr lang="it-IT" b="1" dirty="0">
              <a:solidFill>
                <a:schemeClr val="accent5"/>
              </a:solidFill>
            </a:endParaRPr>
          </a:p>
          <a:p>
            <a:pPr marL="342900" indent="-342900" algn="ctr" eaLnBrk="1" fontAlgn="auto" hangingPunct="1">
              <a:spcBef>
                <a:spcPts val="0"/>
              </a:spcBef>
              <a:spcAft>
                <a:spcPts val="0"/>
              </a:spcAft>
              <a:buFont typeface="+mj-lt"/>
              <a:buAutoNum type="arabicPeriod"/>
              <a:defRPr/>
            </a:pPr>
            <a:endParaRPr lang="it-IT" b="1" dirty="0">
              <a:solidFill>
                <a:schemeClr val="bg2">
                  <a:lumMod val="75000"/>
                </a:schemeClr>
              </a:solidFill>
            </a:endParaRPr>
          </a:p>
          <a:p>
            <a:pPr marL="342900" indent="-342900" algn="ctr" eaLnBrk="1" fontAlgn="auto" hangingPunct="1">
              <a:spcBef>
                <a:spcPts val="0"/>
              </a:spcBef>
              <a:spcAft>
                <a:spcPts val="0"/>
              </a:spcAft>
              <a:buFont typeface="+mj-lt"/>
              <a:buAutoNum type="arabicPeriod"/>
              <a:defRPr/>
            </a:pPr>
            <a:endParaRPr lang="it-IT" b="1" dirty="0">
              <a:solidFill>
                <a:schemeClr val="tx2"/>
              </a:solidFill>
            </a:endParaRPr>
          </a:p>
          <a:p>
            <a:pPr marL="342900" indent="-342900" algn="ctr" eaLnBrk="1" fontAlgn="auto" hangingPunct="1">
              <a:spcBef>
                <a:spcPts val="0"/>
              </a:spcBef>
              <a:spcAft>
                <a:spcPts val="0"/>
              </a:spcAft>
              <a:buFont typeface="+mj-lt"/>
              <a:buAutoNum type="arabicPeriod"/>
              <a:defRPr/>
            </a:pPr>
            <a:endParaRPr lang="it-IT"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0E4DC8F-C94F-4133-BBE8-0AADD590A4C5}"/>
              </a:ext>
            </a:extLst>
          </p:cNvPr>
          <p:cNvSpPr>
            <a:spLocks noGrp="1"/>
          </p:cNvSpPr>
          <p:nvPr>
            <p:ph type="title"/>
          </p:nvPr>
        </p:nvSpPr>
        <p:spPr>
          <a:xfrm>
            <a:off x="363538" y="469900"/>
            <a:ext cx="9875837" cy="1090613"/>
          </a:xfrm>
        </p:spPr>
        <p:txBody>
          <a:bodyPr rtlCol="0">
            <a:noAutofit/>
          </a:bodyPr>
          <a:lstStyle/>
          <a:p>
            <a:pPr eaLnBrk="1" fontAlgn="auto" hangingPunct="1">
              <a:spcAft>
                <a:spcPts val="0"/>
              </a:spcAft>
              <a:defRPr/>
            </a:pPr>
            <a:r>
              <a:rPr lang="it-IT" sz="3600" b="1" dirty="0">
                <a:solidFill>
                  <a:schemeClr val="accent2">
                    <a:lumMod val="75000"/>
                  </a:schemeClr>
                </a:solidFill>
              </a:rPr>
              <a:t>REVISIONE TARIFFA DEI MEDICINALI:  D.M. 22 settembre 2017</a:t>
            </a:r>
          </a:p>
        </p:txBody>
      </p:sp>
      <p:grpSp>
        <p:nvGrpSpPr>
          <p:cNvPr id="23555" name="Gruppo 5">
            <a:extLst>
              <a:ext uri="{FF2B5EF4-FFF2-40B4-BE49-F238E27FC236}">
                <a16:creationId xmlns:a16="http://schemas.microsoft.com/office/drawing/2014/main" xmlns="" id="{56477EE9-E5B1-4167-B065-1FFF6761A988}"/>
              </a:ext>
            </a:extLst>
          </p:cNvPr>
          <p:cNvGrpSpPr>
            <a:grpSpLocks/>
          </p:cNvGrpSpPr>
          <p:nvPr/>
        </p:nvGrpSpPr>
        <p:grpSpPr bwMode="auto">
          <a:xfrm>
            <a:off x="628650" y="1643063"/>
            <a:ext cx="10253663" cy="4633912"/>
            <a:chOff x="753035" y="1936378"/>
            <a:chExt cx="10556873" cy="3546141"/>
          </a:xfrm>
        </p:grpSpPr>
        <p:sp>
          <p:nvSpPr>
            <p:cNvPr id="7" name="Figura a mano libera 6">
              <a:extLst>
                <a:ext uri="{FF2B5EF4-FFF2-40B4-BE49-F238E27FC236}">
                  <a16:creationId xmlns:a16="http://schemas.microsoft.com/office/drawing/2014/main" xmlns="" id="{121E10E5-E991-47E5-963C-12C4D34F0830}"/>
                </a:ext>
              </a:extLst>
            </p:cNvPr>
            <p:cNvSpPr/>
            <p:nvPr/>
          </p:nvSpPr>
          <p:spPr>
            <a:xfrm>
              <a:off x="753035" y="1936378"/>
              <a:ext cx="9053185" cy="838245"/>
            </a:xfrm>
            <a:custGeom>
              <a:avLst/>
              <a:gdLst>
                <a:gd name="connsiteX0" fmla="*/ 0 w 9052560"/>
                <a:gd name="connsiteY0" fmla="*/ 136951 h 1369507"/>
                <a:gd name="connsiteX1" fmla="*/ 136951 w 9052560"/>
                <a:gd name="connsiteY1" fmla="*/ 0 h 1369507"/>
                <a:gd name="connsiteX2" fmla="*/ 8915609 w 9052560"/>
                <a:gd name="connsiteY2" fmla="*/ 0 h 1369507"/>
                <a:gd name="connsiteX3" fmla="*/ 9052560 w 9052560"/>
                <a:gd name="connsiteY3" fmla="*/ 136951 h 1369507"/>
                <a:gd name="connsiteX4" fmla="*/ 9052560 w 9052560"/>
                <a:gd name="connsiteY4" fmla="*/ 1232556 h 1369507"/>
                <a:gd name="connsiteX5" fmla="*/ 8915609 w 9052560"/>
                <a:gd name="connsiteY5" fmla="*/ 1369507 h 1369507"/>
                <a:gd name="connsiteX6" fmla="*/ 136951 w 9052560"/>
                <a:gd name="connsiteY6" fmla="*/ 1369507 h 1369507"/>
                <a:gd name="connsiteX7" fmla="*/ 0 w 9052560"/>
                <a:gd name="connsiteY7" fmla="*/ 1232556 h 1369507"/>
                <a:gd name="connsiteX8" fmla="*/ 0 w 9052560"/>
                <a:gd name="connsiteY8" fmla="*/ 136951 h 1369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2560" h="1369507">
                  <a:moveTo>
                    <a:pt x="0" y="136951"/>
                  </a:moveTo>
                  <a:cubicBezTo>
                    <a:pt x="0" y="61315"/>
                    <a:pt x="61315" y="0"/>
                    <a:pt x="136951" y="0"/>
                  </a:cubicBezTo>
                  <a:lnTo>
                    <a:pt x="8915609" y="0"/>
                  </a:lnTo>
                  <a:cubicBezTo>
                    <a:pt x="8991245" y="0"/>
                    <a:pt x="9052560" y="61315"/>
                    <a:pt x="9052560" y="136951"/>
                  </a:cubicBezTo>
                  <a:lnTo>
                    <a:pt x="9052560" y="1232556"/>
                  </a:lnTo>
                  <a:cubicBezTo>
                    <a:pt x="9052560" y="1308192"/>
                    <a:pt x="8991245" y="1369507"/>
                    <a:pt x="8915609" y="1369507"/>
                  </a:cubicBezTo>
                  <a:lnTo>
                    <a:pt x="136951" y="1369507"/>
                  </a:lnTo>
                  <a:cubicBezTo>
                    <a:pt x="61315" y="1369507"/>
                    <a:pt x="0" y="1308192"/>
                    <a:pt x="0" y="1232556"/>
                  </a:cubicBezTo>
                  <a:lnTo>
                    <a:pt x="0" y="136951"/>
                  </a:lnTo>
                  <a:close/>
                </a:path>
              </a:pathLst>
            </a:custGeom>
            <a:solidFill>
              <a:srgbClr val="FFCC00"/>
            </a:solidFill>
            <a:ln w="28575">
              <a:solidFill>
                <a:srgbClr val="FF9900"/>
              </a:solidFill>
            </a:ln>
            <a:effectLst/>
          </p:spPr>
          <p:style>
            <a:lnRef idx="2">
              <a:scrgbClr r="0" g="0" b="0"/>
            </a:lnRef>
            <a:fillRef idx="1">
              <a:schemeClr val="lt1">
                <a:hueOff val="0"/>
                <a:satOff val="0"/>
                <a:lumOff val="0"/>
                <a:alphaOff val="0"/>
              </a:schemeClr>
            </a:fillRef>
            <a:effectRef idx="0">
              <a:scrgbClr r="0" g="0" b="0"/>
            </a:effectRef>
            <a:fontRef idx="minor">
              <a:schemeClr val="dk1">
                <a:hueOff val="0"/>
                <a:satOff val="0"/>
                <a:lumOff val="0"/>
                <a:alphaOff val="0"/>
              </a:schemeClr>
            </a:fontRef>
          </p:style>
          <p:txBody>
            <a:bodyPr lIns="108691" tIns="108691" rIns="1506274" bIns="108691" anchor="ct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fontAlgn="base">
                <a:spcBef>
                  <a:spcPct val="0"/>
                </a:spcBef>
                <a:spcAft>
                  <a:spcPct val="0"/>
                </a:spcAft>
                <a:defRPr>
                  <a:solidFill>
                    <a:schemeClr val="tx1"/>
                  </a:solidFill>
                  <a:latin typeface="Corbel" panose="020B0503020204020204" pitchFamily="34" charset="0"/>
                </a:defRPr>
              </a:lvl6pPr>
              <a:lvl7pPr marL="2971800" indent="-228600" fontAlgn="base">
                <a:spcBef>
                  <a:spcPct val="0"/>
                </a:spcBef>
                <a:spcAft>
                  <a:spcPct val="0"/>
                </a:spcAft>
                <a:defRPr>
                  <a:solidFill>
                    <a:schemeClr val="tx1"/>
                  </a:solidFill>
                  <a:latin typeface="Corbel" panose="020B0503020204020204" pitchFamily="34" charset="0"/>
                </a:defRPr>
              </a:lvl7pPr>
              <a:lvl8pPr marL="3429000" indent="-228600" fontAlgn="base">
                <a:spcBef>
                  <a:spcPct val="0"/>
                </a:spcBef>
                <a:spcAft>
                  <a:spcPct val="0"/>
                </a:spcAft>
                <a:defRPr>
                  <a:solidFill>
                    <a:schemeClr val="tx1"/>
                  </a:solidFill>
                  <a:latin typeface="Corbel" panose="020B0503020204020204" pitchFamily="34" charset="0"/>
                </a:defRPr>
              </a:lvl8pPr>
              <a:lvl9pPr marL="3886200" indent="-228600" fontAlgn="base">
                <a:spcBef>
                  <a:spcPct val="0"/>
                </a:spcBef>
                <a:spcAft>
                  <a:spcPct val="0"/>
                </a:spcAft>
                <a:defRPr>
                  <a:solidFill>
                    <a:schemeClr val="tx1"/>
                  </a:solidFill>
                  <a:latin typeface="Corbel" panose="020B0503020204020204" pitchFamily="34" charset="0"/>
                </a:defRPr>
              </a:lvl9pPr>
            </a:lstStyle>
            <a:p>
              <a:pPr algn="just" eaLnBrk="1" hangingPunct="1">
                <a:defRPr/>
              </a:pPr>
              <a:endParaRPr lang="it-IT" altLang="it-IT" sz="2000" b="1" dirty="0">
                <a:solidFill>
                  <a:srgbClr val="002060"/>
                </a:solidFill>
              </a:endParaRPr>
            </a:p>
            <a:p>
              <a:pPr algn="just" eaLnBrk="1" hangingPunct="1">
                <a:defRPr/>
              </a:pPr>
              <a:r>
                <a:rPr lang="it-IT" altLang="it-IT" sz="2000" b="1" dirty="0">
                  <a:solidFill>
                    <a:srgbClr val="002060"/>
                  </a:solidFill>
                </a:rPr>
                <a:t>La Tariffa del </a:t>
              </a:r>
              <a:r>
                <a:rPr lang="it-IT" altLang="it-IT" sz="2000" b="1" dirty="0">
                  <a:solidFill>
                    <a:srgbClr val="FF0000"/>
                  </a:solidFill>
                </a:rPr>
                <a:t>1993</a:t>
              </a:r>
              <a:r>
                <a:rPr lang="it-IT" altLang="it-IT" sz="2000" b="1" dirty="0">
                  <a:solidFill>
                    <a:srgbClr val="002060"/>
                  </a:solidFill>
                </a:rPr>
                <a:t> </a:t>
              </a:r>
              <a:r>
                <a:rPr lang="it-IT" altLang="it-IT" b="1" dirty="0">
                  <a:solidFill>
                    <a:srgbClr val="002060"/>
                  </a:solidFill>
                </a:rPr>
                <a:t>MAI</a:t>
              </a:r>
              <a:r>
                <a:rPr lang="it-IT" altLang="it-IT" sz="2000" b="1" dirty="0">
                  <a:solidFill>
                    <a:srgbClr val="002060"/>
                  </a:solidFill>
                </a:rPr>
                <a:t> aggiornata nonostante art. 125 R.D. 1265/1934 preveda aggiornamento almeno biennale </a:t>
              </a:r>
              <a:endParaRPr lang="it-IT" altLang="it-IT" b="1" dirty="0">
                <a:solidFill>
                  <a:srgbClr val="002060"/>
                </a:solidFill>
              </a:endParaRPr>
            </a:p>
            <a:p>
              <a:pPr algn="just" eaLnBrk="1" hangingPunct="1">
                <a:lnSpc>
                  <a:spcPct val="90000"/>
                </a:lnSpc>
                <a:spcAft>
                  <a:spcPct val="35000"/>
                </a:spcAft>
                <a:defRPr/>
              </a:pPr>
              <a:endParaRPr lang="it-IT" altLang="it-IT" sz="2000" b="1" dirty="0">
                <a:solidFill>
                  <a:srgbClr val="002060"/>
                </a:solidFill>
              </a:endParaRPr>
            </a:p>
          </p:txBody>
        </p:sp>
        <p:sp>
          <p:nvSpPr>
            <p:cNvPr id="8" name="Figura a mano libera 7">
              <a:extLst>
                <a:ext uri="{FF2B5EF4-FFF2-40B4-BE49-F238E27FC236}">
                  <a16:creationId xmlns:a16="http://schemas.microsoft.com/office/drawing/2014/main" xmlns="" id="{AEA6DEBF-FF5C-4688-98F4-A23D0791068C}"/>
                </a:ext>
              </a:extLst>
            </p:cNvPr>
            <p:cNvSpPr/>
            <p:nvPr/>
          </p:nvSpPr>
          <p:spPr>
            <a:xfrm>
              <a:off x="1506514" y="2916760"/>
              <a:ext cx="9051550" cy="767784"/>
            </a:xfrm>
            <a:custGeom>
              <a:avLst/>
              <a:gdLst>
                <a:gd name="connsiteX0" fmla="*/ 0 w 9052560"/>
                <a:gd name="connsiteY0" fmla="*/ 136951 h 1369507"/>
                <a:gd name="connsiteX1" fmla="*/ 136951 w 9052560"/>
                <a:gd name="connsiteY1" fmla="*/ 0 h 1369507"/>
                <a:gd name="connsiteX2" fmla="*/ 8915609 w 9052560"/>
                <a:gd name="connsiteY2" fmla="*/ 0 h 1369507"/>
                <a:gd name="connsiteX3" fmla="*/ 9052560 w 9052560"/>
                <a:gd name="connsiteY3" fmla="*/ 136951 h 1369507"/>
                <a:gd name="connsiteX4" fmla="*/ 9052560 w 9052560"/>
                <a:gd name="connsiteY4" fmla="*/ 1232556 h 1369507"/>
                <a:gd name="connsiteX5" fmla="*/ 8915609 w 9052560"/>
                <a:gd name="connsiteY5" fmla="*/ 1369507 h 1369507"/>
                <a:gd name="connsiteX6" fmla="*/ 136951 w 9052560"/>
                <a:gd name="connsiteY6" fmla="*/ 1369507 h 1369507"/>
                <a:gd name="connsiteX7" fmla="*/ 0 w 9052560"/>
                <a:gd name="connsiteY7" fmla="*/ 1232556 h 1369507"/>
                <a:gd name="connsiteX8" fmla="*/ 0 w 9052560"/>
                <a:gd name="connsiteY8" fmla="*/ 136951 h 1369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2560" h="1369507">
                  <a:moveTo>
                    <a:pt x="0" y="136951"/>
                  </a:moveTo>
                  <a:cubicBezTo>
                    <a:pt x="0" y="61315"/>
                    <a:pt x="61315" y="0"/>
                    <a:pt x="136951" y="0"/>
                  </a:cubicBezTo>
                  <a:lnTo>
                    <a:pt x="8915609" y="0"/>
                  </a:lnTo>
                  <a:cubicBezTo>
                    <a:pt x="8991245" y="0"/>
                    <a:pt x="9052560" y="61315"/>
                    <a:pt x="9052560" y="136951"/>
                  </a:cubicBezTo>
                  <a:lnTo>
                    <a:pt x="9052560" y="1232556"/>
                  </a:lnTo>
                  <a:cubicBezTo>
                    <a:pt x="9052560" y="1308192"/>
                    <a:pt x="8991245" y="1369507"/>
                    <a:pt x="8915609" y="1369507"/>
                  </a:cubicBezTo>
                  <a:lnTo>
                    <a:pt x="136951" y="1369507"/>
                  </a:lnTo>
                  <a:cubicBezTo>
                    <a:pt x="61315" y="1369507"/>
                    <a:pt x="0" y="1308192"/>
                    <a:pt x="0" y="1232556"/>
                  </a:cubicBezTo>
                  <a:lnTo>
                    <a:pt x="0" y="136951"/>
                  </a:lnTo>
                  <a:close/>
                </a:path>
              </a:pathLst>
            </a:custGeom>
            <a:solidFill>
              <a:srgbClr val="FFCC00"/>
            </a:solidFill>
            <a:ln w="28575">
              <a:solidFill>
                <a:srgbClr val="FF9900"/>
              </a:solidFill>
            </a:ln>
            <a:effectLst/>
          </p:spPr>
          <p:style>
            <a:lnRef idx="2">
              <a:scrgbClr r="0" g="0" b="0"/>
            </a:lnRef>
            <a:fillRef idx="1">
              <a:schemeClr val="lt1">
                <a:hueOff val="0"/>
                <a:satOff val="0"/>
                <a:lumOff val="0"/>
                <a:alphaOff val="0"/>
              </a:schemeClr>
            </a:fillRef>
            <a:effectRef idx="0">
              <a:scrgbClr r="0" g="0" b="0"/>
            </a:effectRef>
            <a:fontRef idx="minor">
              <a:schemeClr val="dk1">
                <a:hueOff val="0"/>
                <a:satOff val="0"/>
                <a:lumOff val="0"/>
                <a:alphaOff val="0"/>
              </a:schemeClr>
            </a:fontRef>
          </p:style>
          <p:txBody>
            <a:bodyPr lIns="108691" tIns="108691" rIns="1506274" bIns="108691" spcCol="1270" anchor="ctr"/>
            <a:lstStyle/>
            <a:p>
              <a:pPr algn="just" defTabSz="800100" eaLnBrk="1" fontAlgn="auto" hangingPunct="1">
                <a:lnSpc>
                  <a:spcPct val="90000"/>
                </a:lnSpc>
                <a:spcAft>
                  <a:spcPct val="35000"/>
                </a:spcAft>
                <a:defRPr/>
              </a:pPr>
              <a:endParaRPr lang="it-IT" sz="2000" b="1" dirty="0">
                <a:solidFill>
                  <a:srgbClr val="002060"/>
                </a:solidFill>
              </a:endParaRPr>
            </a:p>
            <a:p>
              <a:pPr algn="just" defTabSz="800100" eaLnBrk="1" fontAlgn="auto" hangingPunct="1">
                <a:lnSpc>
                  <a:spcPct val="90000"/>
                </a:lnSpc>
                <a:spcAft>
                  <a:spcPct val="35000"/>
                </a:spcAft>
                <a:defRPr/>
              </a:pPr>
              <a:r>
                <a:rPr lang="it-IT" sz="2000" b="1" dirty="0">
                  <a:solidFill>
                    <a:srgbClr val="FF0000"/>
                  </a:solidFill>
                </a:rPr>
                <a:t>2017</a:t>
              </a:r>
              <a:r>
                <a:rPr lang="it-IT" sz="2000" b="1" dirty="0">
                  <a:solidFill>
                    <a:srgbClr val="002060"/>
                  </a:solidFill>
                </a:rPr>
                <a:t>: Tavolo tecnico istituito presso Ministero salute su richiesta  della </a:t>
              </a:r>
              <a:r>
                <a:rPr lang="it-IT" sz="2000" b="1">
                  <a:solidFill>
                    <a:srgbClr val="002060"/>
                  </a:solidFill>
                </a:rPr>
                <a:t>FOFI </a:t>
              </a:r>
              <a:r>
                <a:rPr lang="it-IT" sz="2000" b="1" smtClean="0">
                  <a:solidFill>
                    <a:srgbClr val="002060"/>
                  </a:solidFill>
                </a:rPr>
                <a:t>con ASFI</a:t>
              </a:r>
              <a:r>
                <a:rPr lang="it-IT" sz="2000" b="1">
                  <a:solidFill>
                    <a:srgbClr val="002060"/>
                  </a:solidFill>
                </a:rPr>
                <a:t>, </a:t>
              </a:r>
              <a:r>
                <a:rPr lang="it-IT" sz="2000" b="1" smtClean="0">
                  <a:solidFill>
                    <a:srgbClr val="002060"/>
                  </a:solidFill>
                </a:rPr>
                <a:t>ASSOFARM, FARMACIEUNITE</a:t>
              </a:r>
              <a:r>
                <a:rPr lang="it-IT" sz="2000" b="1" dirty="0">
                  <a:solidFill>
                    <a:srgbClr val="002060"/>
                  </a:solidFill>
                </a:rPr>
                <a:t>, FEDERFARMA, </a:t>
              </a:r>
              <a:r>
                <a:rPr lang="it-IT" sz="2000" b="1" dirty="0" smtClean="0">
                  <a:solidFill>
                    <a:srgbClr val="002060"/>
                  </a:solidFill>
                </a:rPr>
                <a:t>SIFAP ed </a:t>
              </a:r>
              <a:r>
                <a:rPr lang="it-IT" sz="2000" b="1" dirty="0">
                  <a:solidFill>
                    <a:srgbClr val="002060"/>
                  </a:solidFill>
                </a:rPr>
                <a:t>UTIFAR </a:t>
              </a:r>
            </a:p>
            <a:p>
              <a:pPr algn="just" defTabSz="800100" eaLnBrk="1" fontAlgn="auto" hangingPunct="1">
                <a:lnSpc>
                  <a:spcPct val="90000"/>
                </a:lnSpc>
                <a:spcAft>
                  <a:spcPct val="35000"/>
                </a:spcAft>
                <a:defRPr/>
              </a:pPr>
              <a:endParaRPr lang="it-IT" sz="2000" b="1" dirty="0">
                <a:solidFill>
                  <a:srgbClr val="002060"/>
                </a:solidFill>
              </a:endParaRPr>
            </a:p>
          </p:txBody>
        </p:sp>
        <p:sp>
          <p:nvSpPr>
            <p:cNvPr id="9" name="Figura a mano libera 8">
              <a:extLst>
                <a:ext uri="{FF2B5EF4-FFF2-40B4-BE49-F238E27FC236}">
                  <a16:creationId xmlns:a16="http://schemas.microsoft.com/office/drawing/2014/main" xmlns="" id="{F8E324F0-7D49-4A19-8448-78EDAE438183}"/>
                </a:ext>
              </a:extLst>
            </p:cNvPr>
            <p:cNvSpPr/>
            <p:nvPr/>
          </p:nvSpPr>
          <p:spPr>
            <a:xfrm>
              <a:off x="2256723" y="4046569"/>
              <a:ext cx="9053185" cy="1435950"/>
            </a:xfrm>
            <a:custGeom>
              <a:avLst/>
              <a:gdLst>
                <a:gd name="connsiteX0" fmla="*/ 0 w 9052560"/>
                <a:gd name="connsiteY0" fmla="*/ 136951 h 1369507"/>
                <a:gd name="connsiteX1" fmla="*/ 136951 w 9052560"/>
                <a:gd name="connsiteY1" fmla="*/ 0 h 1369507"/>
                <a:gd name="connsiteX2" fmla="*/ 8915609 w 9052560"/>
                <a:gd name="connsiteY2" fmla="*/ 0 h 1369507"/>
                <a:gd name="connsiteX3" fmla="*/ 9052560 w 9052560"/>
                <a:gd name="connsiteY3" fmla="*/ 136951 h 1369507"/>
                <a:gd name="connsiteX4" fmla="*/ 9052560 w 9052560"/>
                <a:gd name="connsiteY4" fmla="*/ 1232556 h 1369507"/>
                <a:gd name="connsiteX5" fmla="*/ 8915609 w 9052560"/>
                <a:gd name="connsiteY5" fmla="*/ 1369507 h 1369507"/>
                <a:gd name="connsiteX6" fmla="*/ 136951 w 9052560"/>
                <a:gd name="connsiteY6" fmla="*/ 1369507 h 1369507"/>
                <a:gd name="connsiteX7" fmla="*/ 0 w 9052560"/>
                <a:gd name="connsiteY7" fmla="*/ 1232556 h 1369507"/>
                <a:gd name="connsiteX8" fmla="*/ 0 w 9052560"/>
                <a:gd name="connsiteY8" fmla="*/ 136951 h 1369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2560" h="1369507">
                  <a:moveTo>
                    <a:pt x="0" y="136951"/>
                  </a:moveTo>
                  <a:cubicBezTo>
                    <a:pt x="0" y="61315"/>
                    <a:pt x="61315" y="0"/>
                    <a:pt x="136951" y="0"/>
                  </a:cubicBezTo>
                  <a:lnTo>
                    <a:pt x="8915609" y="0"/>
                  </a:lnTo>
                  <a:cubicBezTo>
                    <a:pt x="8991245" y="0"/>
                    <a:pt x="9052560" y="61315"/>
                    <a:pt x="9052560" y="136951"/>
                  </a:cubicBezTo>
                  <a:lnTo>
                    <a:pt x="9052560" y="1232556"/>
                  </a:lnTo>
                  <a:cubicBezTo>
                    <a:pt x="9052560" y="1308192"/>
                    <a:pt x="8991245" y="1369507"/>
                    <a:pt x="8915609" y="1369507"/>
                  </a:cubicBezTo>
                  <a:lnTo>
                    <a:pt x="136951" y="1369507"/>
                  </a:lnTo>
                  <a:cubicBezTo>
                    <a:pt x="61315" y="1369507"/>
                    <a:pt x="0" y="1308192"/>
                    <a:pt x="0" y="1232556"/>
                  </a:cubicBezTo>
                  <a:lnTo>
                    <a:pt x="0" y="136951"/>
                  </a:lnTo>
                  <a:close/>
                </a:path>
              </a:pathLst>
            </a:custGeom>
            <a:solidFill>
              <a:srgbClr val="FFCC00"/>
            </a:solidFill>
            <a:ln w="28575">
              <a:solidFill>
                <a:srgbClr val="FF9900"/>
              </a:solidFill>
            </a:ln>
            <a:effectLst/>
          </p:spPr>
          <p:style>
            <a:lnRef idx="2">
              <a:scrgbClr r="0" g="0" b="0"/>
            </a:lnRef>
            <a:fillRef idx="1">
              <a:schemeClr val="lt1">
                <a:hueOff val="0"/>
                <a:satOff val="0"/>
                <a:lumOff val="0"/>
                <a:alphaOff val="0"/>
              </a:schemeClr>
            </a:fillRef>
            <a:effectRef idx="0">
              <a:scrgbClr r="0" g="0" b="0"/>
            </a:effectRef>
            <a:fontRef idx="minor">
              <a:schemeClr val="dk1">
                <a:hueOff val="0"/>
                <a:satOff val="0"/>
                <a:lumOff val="0"/>
                <a:alphaOff val="0"/>
              </a:schemeClr>
            </a:fontRef>
          </p:style>
          <p:txBody>
            <a:bodyPr lIns="108691" tIns="108691" rIns="1506274" bIns="108691" spcCol="1270" anchor="ctr"/>
            <a:lstStyle/>
            <a:p>
              <a:pPr algn="just" defTabSz="800100" eaLnBrk="1" fontAlgn="auto" hangingPunct="1">
                <a:lnSpc>
                  <a:spcPct val="90000"/>
                </a:lnSpc>
                <a:spcAft>
                  <a:spcPct val="35000"/>
                </a:spcAft>
                <a:defRPr/>
              </a:pPr>
              <a:r>
                <a:rPr lang="it-IT" sz="2000" b="1" dirty="0">
                  <a:solidFill>
                    <a:srgbClr val="002060"/>
                  </a:solidFill>
                </a:rPr>
                <a:t>Nuovo meccanismo determinazione prezzo preparazioni.</a:t>
              </a:r>
            </a:p>
            <a:p>
              <a:pPr algn="just" defTabSz="800100" eaLnBrk="1" fontAlgn="auto" hangingPunct="1">
                <a:lnSpc>
                  <a:spcPct val="90000"/>
                </a:lnSpc>
                <a:spcAft>
                  <a:spcPct val="35000"/>
                </a:spcAft>
                <a:defRPr/>
              </a:pPr>
              <a:r>
                <a:rPr lang="it-IT" sz="2000" b="1" dirty="0">
                  <a:solidFill>
                    <a:srgbClr val="002060"/>
                  </a:solidFill>
                </a:rPr>
                <a:t>La remunerazione del farmacista non è più basata sul margine commerciale (raddoppio del prezzo della materia prima), ma tiene conto dell’atto professionale («</a:t>
              </a:r>
              <a:r>
                <a:rPr lang="it-IT" sz="2000" b="1" i="1" dirty="0">
                  <a:solidFill>
                    <a:srgbClr val="002060"/>
                  </a:solidFill>
                </a:rPr>
                <a:t>tabella dei costi di preparazione</a:t>
              </a:r>
              <a:r>
                <a:rPr lang="it-IT" sz="2000" b="1" dirty="0">
                  <a:solidFill>
                    <a:srgbClr val="002060"/>
                  </a:solidFill>
                </a:rPr>
                <a:t>»).</a:t>
              </a:r>
            </a:p>
          </p:txBody>
        </p:sp>
        <p:sp>
          <p:nvSpPr>
            <p:cNvPr id="10" name="Figura a mano libera 9">
              <a:extLst>
                <a:ext uri="{FF2B5EF4-FFF2-40B4-BE49-F238E27FC236}">
                  <a16:creationId xmlns:a16="http://schemas.microsoft.com/office/drawing/2014/main" xmlns="" id="{1071ED58-F0FA-4036-8142-5FB869A2251E}"/>
                </a:ext>
              </a:extLst>
            </p:cNvPr>
            <p:cNvSpPr/>
            <p:nvPr/>
          </p:nvSpPr>
          <p:spPr>
            <a:xfrm>
              <a:off x="9075623" y="2410169"/>
              <a:ext cx="889137" cy="890483"/>
            </a:xfrm>
            <a:custGeom>
              <a:avLst/>
              <a:gdLst>
                <a:gd name="connsiteX0" fmla="*/ 0 w 890180"/>
                <a:gd name="connsiteY0" fmla="*/ 489599 h 890180"/>
                <a:gd name="connsiteX1" fmla="*/ 200290 w 890180"/>
                <a:gd name="connsiteY1" fmla="*/ 489599 h 890180"/>
                <a:gd name="connsiteX2" fmla="*/ 200290 w 890180"/>
                <a:gd name="connsiteY2" fmla="*/ 0 h 890180"/>
                <a:gd name="connsiteX3" fmla="*/ 689890 w 890180"/>
                <a:gd name="connsiteY3" fmla="*/ 0 h 890180"/>
                <a:gd name="connsiteX4" fmla="*/ 689890 w 890180"/>
                <a:gd name="connsiteY4" fmla="*/ 489599 h 890180"/>
                <a:gd name="connsiteX5" fmla="*/ 890180 w 890180"/>
                <a:gd name="connsiteY5" fmla="*/ 489599 h 890180"/>
                <a:gd name="connsiteX6" fmla="*/ 445090 w 890180"/>
                <a:gd name="connsiteY6" fmla="*/ 890180 h 890180"/>
                <a:gd name="connsiteX7" fmla="*/ 0 w 890180"/>
                <a:gd name="connsiteY7" fmla="*/ 489599 h 8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0180" h="890180">
                  <a:moveTo>
                    <a:pt x="0" y="489599"/>
                  </a:moveTo>
                  <a:lnTo>
                    <a:pt x="200290" y="489599"/>
                  </a:lnTo>
                  <a:lnTo>
                    <a:pt x="200290" y="0"/>
                  </a:lnTo>
                  <a:lnTo>
                    <a:pt x="689890" y="0"/>
                  </a:lnTo>
                  <a:lnTo>
                    <a:pt x="689890" y="489599"/>
                  </a:lnTo>
                  <a:lnTo>
                    <a:pt x="890180" y="489599"/>
                  </a:lnTo>
                  <a:lnTo>
                    <a:pt x="445090" y="890180"/>
                  </a:lnTo>
                  <a:lnTo>
                    <a:pt x="0" y="489599"/>
                  </a:lnTo>
                  <a:close/>
                </a:path>
              </a:pathLst>
            </a:custGeom>
            <a:solidFill>
              <a:schemeClr val="bg2">
                <a:lumMod val="50000"/>
              </a:schemeClr>
            </a:solidFill>
            <a:ln>
              <a:noFill/>
            </a:ln>
          </p:spPr>
          <p:style>
            <a:lnRef idx="2">
              <a:scrgbClr r="0" g="0" b="0"/>
            </a:lnRef>
            <a:fillRef idx="1">
              <a:scrgbClr r="0" g="0" b="0"/>
            </a:fillRef>
            <a:effectRef idx="0">
              <a:schemeClr val="lt1">
                <a:alpha val="90000"/>
                <a:tint val="40000"/>
                <a:hueOff val="0"/>
                <a:satOff val="0"/>
                <a:lumOff val="0"/>
                <a:alphaOff val="0"/>
              </a:schemeClr>
            </a:effectRef>
            <a:fontRef idx="minor">
              <a:schemeClr val="dk1">
                <a:hueOff val="0"/>
                <a:satOff val="0"/>
                <a:lumOff val="0"/>
                <a:alphaOff val="0"/>
              </a:schemeClr>
            </a:fontRef>
          </p:style>
          <p:txBody>
            <a:bodyPr lIns="246010" rIns="246010" bIns="266040" spcCol="1270" anchor="ctr"/>
            <a:lstStyle/>
            <a:p>
              <a:pPr algn="ctr" defTabSz="1600200" eaLnBrk="1" fontAlgn="auto" hangingPunct="1">
                <a:lnSpc>
                  <a:spcPct val="90000"/>
                </a:lnSpc>
                <a:spcAft>
                  <a:spcPct val="35000"/>
                </a:spcAft>
                <a:defRPr/>
              </a:pPr>
              <a:endParaRPr lang="it-IT" sz="3600"/>
            </a:p>
          </p:txBody>
        </p:sp>
        <p:sp>
          <p:nvSpPr>
            <p:cNvPr id="11" name="Figura a mano libera 10">
              <a:extLst>
                <a:ext uri="{FF2B5EF4-FFF2-40B4-BE49-F238E27FC236}">
                  <a16:creationId xmlns:a16="http://schemas.microsoft.com/office/drawing/2014/main" xmlns="" id="{53D95C4C-DD5D-44FC-8707-61E262645C48}"/>
                </a:ext>
              </a:extLst>
            </p:cNvPr>
            <p:cNvSpPr/>
            <p:nvPr/>
          </p:nvSpPr>
          <p:spPr>
            <a:xfrm>
              <a:off x="9668926" y="3301867"/>
              <a:ext cx="889137" cy="889269"/>
            </a:xfrm>
            <a:custGeom>
              <a:avLst/>
              <a:gdLst>
                <a:gd name="connsiteX0" fmla="*/ 0 w 890180"/>
                <a:gd name="connsiteY0" fmla="*/ 489599 h 890180"/>
                <a:gd name="connsiteX1" fmla="*/ 200290 w 890180"/>
                <a:gd name="connsiteY1" fmla="*/ 489599 h 890180"/>
                <a:gd name="connsiteX2" fmla="*/ 200290 w 890180"/>
                <a:gd name="connsiteY2" fmla="*/ 0 h 890180"/>
                <a:gd name="connsiteX3" fmla="*/ 689890 w 890180"/>
                <a:gd name="connsiteY3" fmla="*/ 0 h 890180"/>
                <a:gd name="connsiteX4" fmla="*/ 689890 w 890180"/>
                <a:gd name="connsiteY4" fmla="*/ 489599 h 890180"/>
                <a:gd name="connsiteX5" fmla="*/ 890180 w 890180"/>
                <a:gd name="connsiteY5" fmla="*/ 489599 h 890180"/>
                <a:gd name="connsiteX6" fmla="*/ 445090 w 890180"/>
                <a:gd name="connsiteY6" fmla="*/ 890180 h 890180"/>
                <a:gd name="connsiteX7" fmla="*/ 0 w 890180"/>
                <a:gd name="connsiteY7" fmla="*/ 489599 h 89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0180" h="890180">
                  <a:moveTo>
                    <a:pt x="0" y="489599"/>
                  </a:moveTo>
                  <a:lnTo>
                    <a:pt x="200290" y="489599"/>
                  </a:lnTo>
                  <a:lnTo>
                    <a:pt x="200290" y="0"/>
                  </a:lnTo>
                  <a:lnTo>
                    <a:pt x="689890" y="0"/>
                  </a:lnTo>
                  <a:lnTo>
                    <a:pt x="689890" y="489599"/>
                  </a:lnTo>
                  <a:lnTo>
                    <a:pt x="890180" y="489599"/>
                  </a:lnTo>
                  <a:lnTo>
                    <a:pt x="445090" y="890180"/>
                  </a:lnTo>
                  <a:lnTo>
                    <a:pt x="0" y="489599"/>
                  </a:lnTo>
                  <a:close/>
                </a:path>
              </a:pathLst>
            </a:custGeom>
            <a:solidFill>
              <a:schemeClr val="bg2">
                <a:lumMod val="50000"/>
              </a:schemeClr>
            </a:solidFill>
            <a:ln>
              <a:noFill/>
            </a:ln>
          </p:spPr>
          <p:style>
            <a:lnRef idx="2">
              <a:scrgbClr r="0" g="0" b="0"/>
            </a:lnRef>
            <a:fillRef idx="1">
              <a:scrgbClr r="0" g="0" b="0"/>
            </a:fillRef>
            <a:effectRef idx="0">
              <a:schemeClr val="lt1">
                <a:alpha val="90000"/>
                <a:tint val="40000"/>
                <a:hueOff val="0"/>
                <a:satOff val="0"/>
                <a:lumOff val="0"/>
                <a:alphaOff val="0"/>
              </a:schemeClr>
            </a:effectRef>
            <a:fontRef idx="minor">
              <a:schemeClr val="dk1">
                <a:hueOff val="0"/>
                <a:satOff val="0"/>
                <a:lumOff val="0"/>
                <a:alphaOff val="0"/>
              </a:schemeClr>
            </a:fontRef>
          </p:style>
          <p:txBody>
            <a:bodyPr lIns="246010" rIns="246010" bIns="266040" spcCol="1270" anchor="ctr"/>
            <a:lstStyle/>
            <a:p>
              <a:pPr algn="ctr" defTabSz="1600200" eaLnBrk="1" fontAlgn="auto" hangingPunct="1">
                <a:lnSpc>
                  <a:spcPct val="90000"/>
                </a:lnSpc>
                <a:spcAft>
                  <a:spcPct val="35000"/>
                </a:spcAft>
                <a:defRPr/>
              </a:pPr>
              <a:endParaRPr lang="it-IT" sz="3600"/>
            </a:p>
          </p:txBody>
        </p:sp>
      </p:grpSp>
      <p:pic>
        <p:nvPicPr>
          <p:cNvPr id="23556" name="Picture 2">
            <a:extLst>
              <a:ext uri="{FF2B5EF4-FFF2-40B4-BE49-F238E27FC236}">
                <a16:creationId xmlns:a16="http://schemas.microsoft.com/office/drawing/2014/main" xmlns="" id="{8FD0C762-FD69-4B1F-B260-A5DF13AB38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72700" y="442913"/>
            <a:ext cx="1422400" cy="196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Ovale 14">
            <a:extLst>
              <a:ext uri="{FF2B5EF4-FFF2-40B4-BE49-F238E27FC236}">
                <a16:creationId xmlns:a16="http://schemas.microsoft.com/office/drawing/2014/main" xmlns="" id="{03C97E86-D199-4493-BA32-1E91DE87DC6E}"/>
              </a:ext>
            </a:extLst>
          </p:cNvPr>
          <p:cNvSpPr/>
          <p:nvPr/>
        </p:nvSpPr>
        <p:spPr>
          <a:xfrm rot="20664220">
            <a:off x="282575" y="4706938"/>
            <a:ext cx="1879600" cy="12065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it-IT" b="1" dirty="0"/>
              <a:t>nuovo diritto addizionale</a:t>
            </a:r>
          </a:p>
        </p:txBody>
      </p:sp>
      <p:sp>
        <p:nvSpPr>
          <p:cNvPr id="18" name="Rettangolo arrotondato 17">
            <a:extLst>
              <a:ext uri="{FF2B5EF4-FFF2-40B4-BE49-F238E27FC236}">
                <a16:creationId xmlns:a16="http://schemas.microsoft.com/office/drawing/2014/main" xmlns="" id="{B466933E-2FAD-4B21-986F-C729BF4091B9}"/>
              </a:ext>
            </a:extLst>
          </p:cNvPr>
          <p:cNvSpPr/>
          <p:nvPr/>
        </p:nvSpPr>
        <p:spPr>
          <a:xfrm rot="2857186">
            <a:off x="9963150" y="3914775"/>
            <a:ext cx="2125663" cy="8620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it-IT" b="1" dirty="0"/>
              <a:t>Possibilità </a:t>
            </a:r>
            <a:r>
              <a:rPr lang="it-IT" b="1" dirty="0" err="1"/>
              <a:t>sconfezionamento</a:t>
            </a:r>
            <a:endParaRPr lang="it-IT" b="1"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783EBEB-F0A5-405F-AC0B-56D573592B37}"/>
              </a:ext>
            </a:extLst>
          </p:cNvPr>
          <p:cNvSpPr>
            <a:spLocks noGrp="1"/>
          </p:cNvSpPr>
          <p:nvPr>
            <p:ph type="title"/>
          </p:nvPr>
        </p:nvSpPr>
        <p:spPr>
          <a:xfrm>
            <a:off x="1004888" y="176213"/>
            <a:ext cx="9875837" cy="868362"/>
          </a:xfrm>
        </p:spPr>
        <p:txBody>
          <a:bodyPr/>
          <a:lstStyle/>
          <a:p>
            <a:pPr>
              <a:defRPr/>
            </a:pPr>
            <a:r>
              <a:rPr lang="it-IT" sz="3600" b="1" dirty="0">
                <a:solidFill>
                  <a:schemeClr val="accent2">
                    <a:lumMod val="75000"/>
                  </a:schemeClr>
                </a:solidFill>
              </a:rPr>
              <a:t>DOSSIER FORMATIVO</a:t>
            </a:r>
          </a:p>
        </p:txBody>
      </p:sp>
      <p:pic>
        <p:nvPicPr>
          <p:cNvPr id="24579" name="Picture 2" descr="Risultati immagini per dossier formativo">
            <a:extLst>
              <a:ext uri="{FF2B5EF4-FFF2-40B4-BE49-F238E27FC236}">
                <a16:creationId xmlns:a16="http://schemas.microsoft.com/office/drawing/2014/main" xmlns="" id="{5264D6FD-DBC4-4D48-B9DE-89DEFF72CB7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55288" y="252413"/>
            <a:ext cx="1403350" cy="96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ttangolo 16">
            <a:extLst>
              <a:ext uri="{FF2B5EF4-FFF2-40B4-BE49-F238E27FC236}">
                <a16:creationId xmlns:a16="http://schemas.microsoft.com/office/drawing/2014/main" xmlns="" id="{E4B76280-8DD8-4659-A2A8-1EC33AFCA1F6}"/>
              </a:ext>
            </a:extLst>
          </p:cNvPr>
          <p:cNvSpPr>
            <a:spLocks noChangeArrowheads="1"/>
          </p:cNvSpPr>
          <p:nvPr/>
        </p:nvSpPr>
        <p:spPr bwMode="auto">
          <a:xfrm>
            <a:off x="1517650" y="5783263"/>
            <a:ext cx="29670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a:r>
              <a:rPr lang="it-IT" altLang="it-IT" b="1">
                <a:solidFill>
                  <a:srgbClr val="242852"/>
                </a:solidFill>
              </a:rPr>
              <a:t>L’impegno della FOFI </a:t>
            </a:r>
          </a:p>
          <a:p>
            <a:pPr algn="ctr"/>
            <a:r>
              <a:rPr lang="it-IT" altLang="it-IT" b="1">
                <a:solidFill>
                  <a:srgbClr val="242852"/>
                </a:solidFill>
              </a:rPr>
              <a:t>nell’individuazione dei corsi </a:t>
            </a:r>
          </a:p>
        </p:txBody>
      </p:sp>
      <p:sp>
        <p:nvSpPr>
          <p:cNvPr id="18" name="Rettangolo arrotondato 17">
            <a:extLst>
              <a:ext uri="{FF2B5EF4-FFF2-40B4-BE49-F238E27FC236}">
                <a16:creationId xmlns:a16="http://schemas.microsoft.com/office/drawing/2014/main" xmlns="" id="{5B01054E-4BBC-4D08-BBD4-A66F717AA9FC}"/>
              </a:ext>
            </a:extLst>
          </p:cNvPr>
          <p:cNvSpPr/>
          <p:nvPr/>
        </p:nvSpPr>
        <p:spPr>
          <a:xfrm>
            <a:off x="5605463" y="5619750"/>
            <a:ext cx="4867275" cy="971550"/>
          </a:xfrm>
          <a:prstGeom prst="roundRect">
            <a:avLst/>
          </a:prstGeom>
          <a:solidFill>
            <a:srgbClr val="D75558"/>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algn="just" defTabSz="977900" eaLnBrk="1" fontAlgn="auto" hangingPunct="1">
              <a:spcAft>
                <a:spcPts val="0"/>
              </a:spcAft>
              <a:buFont typeface="Arial" panose="020B0604020202020204" pitchFamily="34" charset="0"/>
              <a:buChar char="•"/>
              <a:defRPr/>
            </a:pPr>
            <a:r>
              <a:rPr lang="it-IT" sz="1600" b="1" dirty="0">
                <a:solidFill>
                  <a:prstClr val="white"/>
                </a:solidFill>
              </a:rPr>
              <a:t>la FOFI ha già attivato 14 corsi FAD </a:t>
            </a:r>
          </a:p>
          <a:p>
            <a:pPr marL="285750" indent="-285750" algn="just" defTabSz="977900" eaLnBrk="1" fontAlgn="auto" hangingPunct="1">
              <a:spcAft>
                <a:spcPts val="0"/>
              </a:spcAft>
              <a:buFont typeface="Arial" panose="020B0604020202020204" pitchFamily="34" charset="0"/>
              <a:buChar char="•"/>
              <a:defRPr/>
            </a:pPr>
            <a:r>
              <a:rPr lang="it-IT" sz="1600" b="1" dirty="0">
                <a:solidFill>
                  <a:prstClr val="white"/>
                </a:solidFill>
              </a:rPr>
              <a:t>per consentire agli iscritti di raggiungere la soglia minima del 70% di coerenza con il dossier</a:t>
            </a:r>
          </a:p>
        </p:txBody>
      </p:sp>
      <p:grpSp>
        <p:nvGrpSpPr>
          <p:cNvPr id="24582" name="Gruppo 10">
            <a:extLst>
              <a:ext uri="{FF2B5EF4-FFF2-40B4-BE49-F238E27FC236}">
                <a16:creationId xmlns:a16="http://schemas.microsoft.com/office/drawing/2014/main" xmlns="" id="{23C1290F-AFF4-421B-B3B5-0DAF0A507747}"/>
              </a:ext>
            </a:extLst>
          </p:cNvPr>
          <p:cNvGrpSpPr>
            <a:grpSpLocks/>
          </p:cNvGrpSpPr>
          <p:nvPr/>
        </p:nvGrpSpPr>
        <p:grpSpPr bwMode="auto">
          <a:xfrm>
            <a:off x="279400" y="1270000"/>
            <a:ext cx="11209338" cy="1963738"/>
            <a:chOff x="519305" y="1354144"/>
            <a:chExt cx="11074366" cy="1754815"/>
          </a:xfrm>
        </p:grpSpPr>
        <p:sp>
          <p:nvSpPr>
            <p:cNvPr id="12" name="Figura a mano libera 11">
              <a:extLst>
                <a:ext uri="{FF2B5EF4-FFF2-40B4-BE49-F238E27FC236}">
                  <a16:creationId xmlns:a16="http://schemas.microsoft.com/office/drawing/2014/main" xmlns="" id="{01393877-98C6-4192-9B04-80C4DBE29FF3}"/>
                </a:ext>
              </a:extLst>
            </p:cNvPr>
            <p:cNvSpPr/>
            <p:nvPr/>
          </p:nvSpPr>
          <p:spPr>
            <a:xfrm>
              <a:off x="519305" y="1766959"/>
              <a:ext cx="2689781" cy="1041256"/>
            </a:xfrm>
            <a:custGeom>
              <a:avLst/>
              <a:gdLst>
                <a:gd name="connsiteX0" fmla="*/ 0 w 3051900"/>
                <a:gd name="connsiteY0" fmla="*/ 205981 h 2059806"/>
                <a:gd name="connsiteX1" fmla="*/ 205981 w 3051900"/>
                <a:gd name="connsiteY1" fmla="*/ 0 h 2059806"/>
                <a:gd name="connsiteX2" fmla="*/ 2845919 w 3051900"/>
                <a:gd name="connsiteY2" fmla="*/ 0 h 2059806"/>
                <a:gd name="connsiteX3" fmla="*/ 3051900 w 3051900"/>
                <a:gd name="connsiteY3" fmla="*/ 205981 h 2059806"/>
                <a:gd name="connsiteX4" fmla="*/ 3051900 w 3051900"/>
                <a:gd name="connsiteY4" fmla="*/ 1853825 h 2059806"/>
                <a:gd name="connsiteX5" fmla="*/ 2845919 w 3051900"/>
                <a:gd name="connsiteY5" fmla="*/ 2059806 h 2059806"/>
                <a:gd name="connsiteX6" fmla="*/ 205981 w 3051900"/>
                <a:gd name="connsiteY6" fmla="*/ 2059806 h 2059806"/>
                <a:gd name="connsiteX7" fmla="*/ 0 w 3051900"/>
                <a:gd name="connsiteY7" fmla="*/ 1853825 h 2059806"/>
                <a:gd name="connsiteX8" fmla="*/ 0 w 3051900"/>
                <a:gd name="connsiteY8" fmla="*/ 205981 h 2059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51900" h="2059806">
                  <a:moveTo>
                    <a:pt x="0" y="205981"/>
                  </a:moveTo>
                  <a:cubicBezTo>
                    <a:pt x="0" y="92221"/>
                    <a:pt x="92221" y="0"/>
                    <a:pt x="205981" y="0"/>
                  </a:cubicBezTo>
                  <a:lnTo>
                    <a:pt x="2845919" y="0"/>
                  </a:lnTo>
                  <a:cubicBezTo>
                    <a:pt x="2959679" y="0"/>
                    <a:pt x="3051900" y="92221"/>
                    <a:pt x="3051900" y="205981"/>
                  </a:cubicBezTo>
                  <a:lnTo>
                    <a:pt x="3051900" y="1853825"/>
                  </a:lnTo>
                  <a:cubicBezTo>
                    <a:pt x="3051900" y="1967585"/>
                    <a:pt x="2959679" y="2059806"/>
                    <a:pt x="2845919" y="2059806"/>
                  </a:cubicBezTo>
                  <a:lnTo>
                    <a:pt x="205981" y="2059806"/>
                  </a:lnTo>
                  <a:cubicBezTo>
                    <a:pt x="92221" y="2059806"/>
                    <a:pt x="0" y="1967585"/>
                    <a:pt x="0" y="1853825"/>
                  </a:cubicBezTo>
                  <a:lnTo>
                    <a:pt x="0" y="205981"/>
                  </a:lnTo>
                  <a:close/>
                </a:path>
              </a:pathLst>
            </a:custGeom>
            <a:solidFill>
              <a:srgbClr val="D7555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128910" tIns="128910" rIns="128910" bIns="128910" spcCol="1270" anchor="ctr"/>
            <a:lstStyle/>
            <a:p>
              <a:pPr algn="just" defTabSz="800100">
                <a:lnSpc>
                  <a:spcPct val="90000"/>
                </a:lnSpc>
                <a:spcAft>
                  <a:spcPct val="35000"/>
                </a:spcAft>
                <a:defRPr/>
              </a:pPr>
              <a:r>
                <a:rPr lang="it-IT" sz="1600" b="1" dirty="0"/>
                <a:t>il </a:t>
              </a:r>
              <a:r>
                <a:rPr lang="it-IT" sz="1600" b="1" i="1" dirty="0"/>
                <a:t>dossier</a:t>
              </a:r>
              <a:r>
                <a:rPr lang="it-IT" sz="1600" b="1" dirty="0"/>
                <a:t> formativo di gruppo della FOFI è stato attivato a </a:t>
              </a:r>
              <a:r>
                <a:rPr lang="it-IT" sz="1600" b="1" dirty="0">
                  <a:solidFill>
                    <a:schemeClr val="tx2"/>
                  </a:solidFill>
                </a:rPr>
                <a:t>dicembre 2017 </a:t>
              </a:r>
              <a:r>
                <a:rPr lang="it-IT" sz="1600" b="1" dirty="0"/>
                <a:t>e vi aderiscono tutti gli iscritti all’Albo Unico Nazionale</a:t>
              </a:r>
            </a:p>
          </p:txBody>
        </p:sp>
        <p:sp>
          <p:nvSpPr>
            <p:cNvPr id="13" name="Figura a mano libera 12">
              <a:extLst>
                <a:ext uri="{FF2B5EF4-FFF2-40B4-BE49-F238E27FC236}">
                  <a16:creationId xmlns:a16="http://schemas.microsoft.com/office/drawing/2014/main" xmlns="" id="{D76A65CE-274E-4080-B17A-A0B2EE1A3209}"/>
                </a:ext>
              </a:extLst>
            </p:cNvPr>
            <p:cNvSpPr/>
            <p:nvPr/>
          </p:nvSpPr>
          <p:spPr>
            <a:xfrm>
              <a:off x="3322009" y="2093238"/>
              <a:ext cx="893979" cy="473814"/>
            </a:xfrm>
            <a:custGeom>
              <a:avLst/>
              <a:gdLst>
                <a:gd name="connsiteX0" fmla="*/ 0 w 655424"/>
                <a:gd name="connsiteY0" fmla="*/ 151374 h 756871"/>
                <a:gd name="connsiteX1" fmla="*/ 327712 w 655424"/>
                <a:gd name="connsiteY1" fmla="*/ 151374 h 756871"/>
                <a:gd name="connsiteX2" fmla="*/ 327712 w 655424"/>
                <a:gd name="connsiteY2" fmla="*/ 0 h 756871"/>
                <a:gd name="connsiteX3" fmla="*/ 655424 w 655424"/>
                <a:gd name="connsiteY3" fmla="*/ 378436 h 756871"/>
                <a:gd name="connsiteX4" fmla="*/ 327712 w 655424"/>
                <a:gd name="connsiteY4" fmla="*/ 756871 h 756871"/>
                <a:gd name="connsiteX5" fmla="*/ 327712 w 655424"/>
                <a:gd name="connsiteY5" fmla="*/ 605497 h 756871"/>
                <a:gd name="connsiteX6" fmla="*/ 0 w 655424"/>
                <a:gd name="connsiteY6" fmla="*/ 605497 h 756871"/>
                <a:gd name="connsiteX7" fmla="*/ 0 w 655424"/>
                <a:gd name="connsiteY7" fmla="*/ 151374 h 756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424" h="756871">
                  <a:moveTo>
                    <a:pt x="0" y="151374"/>
                  </a:moveTo>
                  <a:lnTo>
                    <a:pt x="327712" y="151374"/>
                  </a:lnTo>
                  <a:lnTo>
                    <a:pt x="327712" y="0"/>
                  </a:lnTo>
                  <a:lnTo>
                    <a:pt x="655424" y="378436"/>
                  </a:lnTo>
                  <a:lnTo>
                    <a:pt x="327712" y="756871"/>
                  </a:lnTo>
                  <a:lnTo>
                    <a:pt x="327712" y="605497"/>
                  </a:lnTo>
                  <a:lnTo>
                    <a:pt x="0" y="605497"/>
                  </a:lnTo>
                  <a:lnTo>
                    <a:pt x="0" y="151374"/>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0" tIns="151374" rIns="196627" bIns="151374" spcCol="1270" anchor="ctr"/>
            <a:lstStyle/>
            <a:p>
              <a:pPr algn="ctr" defTabSz="1422400">
                <a:lnSpc>
                  <a:spcPct val="90000"/>
                </a:lnSpc>
                <a:spcAft>
                  <a:spcPct val="35000"/>
                </a:spcAft>
                <a:defRPr/>
              </a:pPr>
              <a:endParaRPr lang="it-IT" sz="3200"/>
            </a:p>
          </p:txBody>
        </p:sp>
        <p:sp>
          <p:nvSpPr>
            <p:cNvPr id="14" name="Figura a mano libera 13">
              <a:extLst>
                <a:ext uri="{FF2B5EF4-FFF2-40B4-BE49-F238E27FC236}">
                  <a16:creationId xmlns:a16="http://schemas.microsoft.com/office/drawing/2014/main" xmlns="" id="{9BE6C89B-9ACB-44C4-A2D9-09E0E0E46B2C}"/>
                </a:ext>
              </a:extLst>
            </p:cNvPr>
            <p:cNvSpPr/>
            <p:nvPr/>
          </p:nvSpPr>
          <p:spPr>
            <a:xfrm>
              <a:off x="4418310" y="1891796"/>
              <a:ext cx="2462364" cy="878116"/>
            </a:xfrm>
            <a:custGeom>
              <a:avLst/>
              <a:gdLst>
                <a:gd name="connsiteX0" fmla="*/ 0 w 3051900"/>
                <a:gd name="connsiteY0" fmla="*/ 205981 h 2059806"/>
                <a:gd name="connsiteX1" fmla="*/ 205981 w 3051900"/>
                <a:gd name="connsiteY1" fmla="*/ 0 h 2059806"/>
                <a:gd name="connsiteX2" fmla="*/ 2845919 w 3051900"/>
                <a:gd name="connsiteY2" fmla="*/ 0 h 2059806"/>
                <a:gd name="connsiteX3" fmla="*/ 3051900 w 3051900"/>
                <a:gd name="connsiteY3" fmla="*/ 205981 h 2059806"/>
                <a:gd name="connsiteX4" fmla="*/ 3051900 w 3051900"/>
                <a:gd name="connsiteY4" fmla="*/ 1853825 h 2059806"/>
                <a:gd name="connsiteX5" fmla="*/ 2845919 w 3051900"/>
                <a:gd name="connsiteY5" fmla="*/ 2059806 h 2059806"/>
                <a:gd name="connsiteX6" fmla="*/ 205981 w 3051900"/>
                <a:gd name="connsiteY6" fmla="*/ 2059806 h 2059806"/>
                <a:gd name="connsiteX7" fmla="*/ 0 w 3051900"/>
                <a:gd name="connsiteY7" fmla="*/ 1853825 h 2059806"/>
                <a:gd name="connsiteX8" fmla="*/ 0 w 3051900"/>
                <a:gd name="connsiteY8" fmla="*/ 205981 h 2059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51900" h="2059806">
                  <a:moveTo>
                    <a:pt x="0" y="205981"/>
                  </a:moveTo>
                  <a:cubicBezTo>
                    <a:pt x="0" y="92221"/>
                    <a:pt x="92221" y="0"/>
                    <a:pt x="205981" y="0"/>
                  </a:cubicBezTo>
                  <a:lnTo>
                    <a:pt x="2845919" y="0"/>
                  </a:lnTo>
                  <a:cubicBezTo>
                    <a:pt x="2959679" y="0"/>
                    <a:pt x="3051900" y="92221"/>
                    <a:pt x="3051900" y="205981"/>
                  </a:cubicBezTo>
                  <a:lnTo>
                    <a:pt x="3051900" y="1853825"/>
                  </a:lnTo>
                  <a:cubicBezTo>
                    <a:pt x="3051900" y="1967585"/>
                    <a:pt x="2959679" y="2059806"/>
                    <a:pt x="2845919" y="2059806"/>
                  </a:cubicBezTo>
                  <a:lnTo>
                    <a:pt x="205981" y="2059806"/>
                  </a:lnTo>
                  <a:cubicBezTo>
                    <a:pt x="92221" y="2059806"/>
                    <a:pt x="0" y="1967585"/>
                    <a:pt x="0" y="1853825"/>
                  </a:cubicBezTo>
                  <a:lnTo>
                    <a:pt x="0" y="205981"/>
                  </a:lnTo>
                  <a:close/>
                </a:path>
              </a:pathLst>
            </a:custGeom>
            <a:solidFill>
              <a:srgbClr val="D7555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121290" tIns="121290" rIns="121290" bIns="121290" spcCol="1270" anchor="ctr"/>
            <a:lstStyle/>
            <a:p>
              <a:pPr algn="just" defTabSz="711200">
                <a:lnSpc>
                  <a:spcPct val="90000"/>
                </a:lnSpc>
                <a:spcAft>
                  <a:spcPct val="35000"/>
                </a:spcAft>
                <a:defRPr/>
              </a:pPr>
              <a:r>
                <a:rPr lang="it-IT" sz="1600" b="1" dirty="0"/>
                <a:t>importante per favorire la crescita professionale coordinata e complessiva dei farmacisti</a:t>
              </a:r>
            </a:p>
          </p:txBody>
        </p:sp>
        <p:sp>
          <p:nvSpPr>
            <p:cNvPr id="15" name="Figura a mano libera 14">
              <a:extLst>
                <a:ext uri="{FF2B5EF4-FFF2-40B4-BE49-F238E27FC236}">
                  <a16:creationId xmlns:a16="http://schemas.microsoft.com/office/drawing/2014/main" xmlns="" id="{38303E19-76EE-472A-A12F-F4C5C3B59C08}"/>
                </a:ext>
              </a:extLst>
            </p:cNvPr>
            <p:cNvSpPr/>
            <p:nvPr/>
          </p:nvSpPr>
          <p:spPr>
            <a:xfrm>
              <a:off x="7062607" y="2093238"/>
              <a:ext cx="903390" cy="473814"/>
            </a:xfrm>
            <a:custGeom>
              <a:avLst/>
              <a:gdLst>
                <a:gd name="connsiteX0" fmla="*/ 0 w 647002"/>
                <a:gd name="connsiteY0" fmla="*/ 151374 h 756871"/>
                <a:gd name="connsiteX1" fmla="*/ 323501 w 647002"/>
                <a:gd name="connsiteY1" fmla="*/ 151374 h 756871"/>
                <a:gd name="connsiteX2" fmla="*/ 323501 w 647002"/>
                <a:gd name="connsiteY2" fmla="*/ 0 h 756871"/>
                <a:gd name="connsiteX3" fmla="*/ 647002 w 647002"/>
                <a:gd name="connsiteY3" fmla="*/ 378436 h 756871"/>
                <a:gd name="connsiteX4" fmla="*/ 323501 w 647002"/>
                <a:gd name="connsiteY4" fmla="*/ 756871 h 756871"/>
                <a:gd name="connsiteX5" fmla="*/ 323501 w 647002"/>
                <a:gd name="connsiteY5" fmla="*/ 605497 h 756871"/>
                <a:gd name="connsiteX6" fmla="*/ 0 w 647002"/>
                <a:gd name="connsiteY6" fmla="*/ 605497 h 756871"/>
                <a:gd name="connsiteX7" fmla="*/ 0 w 647002"/>
                <a:gd name="connsiteY7" fmla="*/ 151374 h 756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002" h="756871">
                  <a:moveTo>
                    <a:pt x="0" y="151374"/>
                  </a:moveTo>
                  <a:lnTo>
                    <a:pt x="323501" y="151374"/>
                  </a:lnTo>
                  <a:lnTo>
                    <a:pt x="323501" y="0"/>
                  </a:lnTo>
                  <a:lnTo>
                    <a:pt x="647002" y="378436"/>
                  </a:lnTo>
                  <a:lnTo>
                    <a:pt x="323501" y="756871"/>
                  </a:lnTo>
                  <a:lnTo>
                    <a:pt x="323501" y="605497"/>
                  </a:lnTo>
                  <a:lnTo>
                    <a:pt x="0" y="605497"/>
                  </a:lnTo>
                  <a:lnTo>
                    <a:pt x="0" y="151374"/>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lIns="0" tIns="151374" rIns="194101" bIns="151374" spcCol="1270" anchor="ctr"/>
            <a:lstStyle/>
            <a:p>
              <a:pPr algn="ctr" defTabSz="1422400">
                <a:lnSpc>
                  <a:spcPct val="90000"/>
                </a:lnSpc>
                <a:spcAft>
                  <a:spcPct val="35000"/>
                </a:spcAft>
                <a:defRPr/>
              </a:pPr>
              <a:endParaRPr lang="it-IT" sz="3200"/>
            </a:p>
          </p:txBody>
        </p:sp>
        <p:sp>
          <p:nvSpPr>
            <p:cNvPr id="16" name="Figura a mano libera 15">
              <a:extLst>
                <a:ext uri="{FF2B5EF4-FFF2-40B4-BE49-F238E27FC236}">
                  <a16:creationId xmlns:a16="http://schemas.microsoft.com/office/drawing/2014/main" xmlns="" id="{994FF488-34CA-46B1-B85C-908890C37549}"/>
                </a:ext>
              </a:extLst>
            </p:cNvPr>
            <p:cNvSpPr/>
            <p:nvPr/>
          </p:nvSpPr>
          <p:spPr>
            <a:xfrm>
              <a:off x="8105583" y="1354144"/>
              <a:ext cx="3488088" cy="1754815"/>
            </a:xfrm>
            <a:custGeom>
              <a:avLst/>
              <a:gdLst>
                <a:gd name="connsiteX0" fmla="*/ 0 w 3051900"/>
                <a:gd name="connsiteY0" fmla="*/ 205981 h 2059806"/>
                <a:gd name="connsiteX1" fmla="*/ 205981 w 3051900"/>
                <a:gd name="connsiteY1" fmla="*/ 0 h 2059806"/>
                <a:gd name="connsiteX2" fmla="*/ 2845919 w 3051900"/>
                <a:gd name="connsiteY2" fmla="*/ 0 h 2059806"/>
                <a:gd name="connsiteX3" fmla="*/ 3051900 w 3051900"/>
                <a:gd name="connsiteY3" fmla="*/ 205981 h 2059806"/>
                <a:gd name="connsiteX4" fmla="*/ 3051900 w 3051900"/>
                <a:gd name="connsiteY4" fmla="*/ 1853825 h 2059806"/>
                <a:gd name="connsiteX5" fmla="*/ 2845919 w 3051900"/>
                <a:gd name="connsiteY5" fmla="*/ 2059806 h 2059806"/>
                <a:gd name="connsiteX6" fmla="*/ 205981 w 3051900"/>
                <a:gd name="connsiteY6" fmla="*/ 2059806 h 2059806"/>
                <a:gd name="connsiteX7" fmla="*/ 0 w 3051900"/>
                <a:gd name="connsiteY7" fmla="*/ 1853825 h 2059806"/>
                <a:gd name="connsiteX8" fmla="*/ 0 w 3051900"/>
                <a:gd name="connsiteY8" fmla="*/ 205981 h 2059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51900" h="2059806">
                  <a:moveTo>
                    <a:pt x="0" y="205981"/>
                  </a:moveTo>
                  <a:cubicBezTo>
                    <a:pt x="0" y="92221"/>
                    <a:pt x="92221" y="0"/>
                    <a:pt x="205981" y="0"/>
                  </a:cubicBezTo>
                  <a:lnTo>
                    <a:pt x="2845919" y="0"/>
                  </a:lnTo>
                  <a:cubicBezTo>
                    <a:pt x="2959679" y="0"/>
                    <a:pt x="3051900" y="92221"/>
                    <a:pt x="3051900" y="205981"/>
                  </a:cubicBezTo>
                  <a:lnTo>
                    <a:pt x="3051900" y="1853825"/>
                  </a:lnTo>
                  <a:cubicBezTo>
                    <a:pt x="3051900" y="1967585"/>
                    <a:pt x="2959679" y="2059806"/>
                    <a:pt x="2845919" y="2059806"/>
                  </a:cubicBezTo>
                  <a:lnTo>
                    <a:pt x="205981" y="2059806"/>
                  </a:lnTo>
                  <a:cubicBezTo>
                    <a:pt x="92221" y="2059806"/>
                    <a:pt x="0" y="1967585"/>
                    <a:pt x="0" y="1853825"/>
                  </a:cubicBezTo>
                  <a:lnTo>
                    <a:pt x="0" y="205981"/>
                  </a:lnTo>
                  <a:close/>
                </a:path>
              </a:pathLst>
            </a:custGeom>
            <a:solidFill>
              <a:srgbClr val="D7555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121290" tIns="121290" rIns="121290" bIns="121290" spcCol="1270" anchor="ctr"/>
            <a:lstStyle/>
            <a:p>
              <a:pPr algn="just" defTabSz="711200">
                <a:spcAft>
                  <a:spcPts val="0"/>
                </a:spcAft>
                <a:defRPr/>
              </a:pPr>
              <a:r>
                <a:rPr lang="it-IT" sz="1600" b="1" dirty="0"/>
                <a:t>riduzione dell’obbligo formativo del triennio 2017-2019. </a:t>
              </a:r>
              <a:r>
                <a:rPr lang="it-IT" sz="1600" b="1" dirty="0">
                  <a:solidFill>
                    <a:schemeClr val="tx2"/>
                  </a:solidFill>
                </a:rPr>
                <a:t>BONUS</a:t>
              </a:r>
              <a:r>
                <a:rPr lang="it-IT" sz="1600" b="1" dirty="0"/>
                <a:t> di crediti formativi: </a:t>
              </a:r>
            </a:p>
            <a:p>
              <a:pPr algn="just" defTabSz="711200">
                <a:spcAft>
                  <a:spcPts val="0"/>
                </a:spcAft>
                <a:defRPr/>
              </a:pPr>
              <a:r>
                <a:rPr lang="it-IT" sz="1600" b="1" dirty="0"/>
                <a:t>- </a:t>
              </a:r>
              <a:r>
                <a:rPr lang="it-IT" sz="1600" b="1" dirty="0">
                  <a:solidFill>
                    <a:schemeClr val="tx2"/>
                  </a:solidFill>
                </a:rPr>
                <a:t>10 </a:t>
              </a:r>
              <a:r>
                <a:rPr lang="it-IT" sz="1600" b="1" dirty="0"/>
                <a:t>nel presente triennio</a:t>
              </a:r>
            </a:p>
            <a:p>
              <a:pPr algn="just" defTabSz="711200">
                <a:spcAft>
                  <a:spcPts val="0"/>
                </a:spcAft>
                <a:defRPr/>
              </a:pPr>
              <a:r>
                <a:rPr lang="it-IT" sz="1600" b="1" dirty="0"/>
                <a:t>- </a:t>
              </a:r>
              <a:r>
                <a:rPr lang="it-IT" sz="1600" b="1" dirty="0">
                  <a:solidFill>
                    <a:schemeClr val="tx2"/>
                  </a:solidFill>
                </a:rPr>
                <a:t>20</a:t>
              </a:r>
              <a:r>
                <a:rPr lang="it-IT" sz="1600" b="1" dirty="0"/>
                <a:t> portati a detrazione nel triennio 2020-2022 a condizione che il dossier sia realizzato entro il 31.12.2019 e che sia rispettato il principio di coerenza</a:t>
              </a:r>
            </a:p>
          </p:txBody>
        </p:sp>
      </p:grpSp>
      <p:grpSp>
        <p:nvGrpSpPr>
          <p:cNvPr id="24583" name="Gruppo 25">
            <a:extLst>
              <a:ext uri="{FF2B5EF4-FFF2-40B4-BE49-F238E27FC236}">
                <a16:creationId xmlns:a16="http://schemas.microsoft.com/office/drawing/2014/main" xmlns="" id="{1CD2CF6E-A731-4FB8-9331-A5843302A84C}"/>
              </a:ext>
            </a:extLst>
          </p:cNvPr>
          <p:cNvGrpSpPr>
            <a:grpSpLocks/>
          </p:cNvGrpSpPr>
          <p:nvPr/>
        </p:nvGrpSpPr>
        <p:grpSpPr bwMode="auto">
          <a:xfrm>
            <a:off x="4692650" y="5911850"/>
            <a:ext cx="679450" cy="428625"/>
            <a:chOff x="2355850" y="1986255"/>
            <a:chExt cx="452659" cy="529526"/>
          </a:xfrm>
        </p:grpSpPr>
        <p:sp>
          <p:nvSpPr>
            <p:cNvPr id="27" name="Freccia a destra 26">
              <a:extLst>
                <a:ext uri="{FF2B5EF4-FFF2-40B4-BE49-F238E27FC236}">
                  <a16:creationId xmlns:a16="http://schemas.microsoft.com/office/drawing/2014/main" xmlns="" id="{D96A4DE9-CB72-438E-80F5-E5FA8120420D}"/>
                </a:ext>
              </a:extLst>
            </p:cNvPr>
            <p:cNvSpPr/>
            <p:nvPr/>
          </p:nvSpPr>
          <p:spPr>
            <a:xfrm>
              <a:off x="2355850" y="1986255"/>
              <a:ext cx="452659" cy="529526"/>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8" name="Freccia a destra 4">
              <a:extLst>
                <a:ext uri="{FF2B5EF4-FFF2-40B4-BE49-F238E27FC236}">
                  <a16:creationId xmlns:a16="http://schemas.microsoft.com/office/drawing/2014/main" xmlns="" id="{D816AB62-32B1-47FE-BA3C-24076A2C9D50}"/>
                </a:ext>
              </a:extLst>
            </p:cNvPr>
            <p:cNvSpPr/>
            <p:nvPr/>
          </p:nvSpPr>
          <p:spPr>
            <a:xfrm>
              <a:off x="2355850" y="2092160"/>
              <a:ext cx="317284" cy="317716"/>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533400">
                <a:lnSpc>
                  <a:spcPct val="90000"/>
                </a:lnSpc>
                <a:spcAft>
                  <a:spcPct val="35000"/>
                </a:spcAft>
                <a:defRPr/>
              </a:pPr>
              <a:endParaRPr lang="it-IT" sz="1200"/>
            </a:p>
          </p:txBody>
        </p:sp>
      </p:grpSp>
      <p:grpSp>
        <p:nvGrpSpPr>
          <p:cNvPr id="24584" name="Gruppo 29">
            <a:extLst>
              <a:ext uri="{FF2B5EF4-FFF2-40B4-BE49-F238E27FC236}">
                <a16:creationId xmlns:a16="http://schemas.microsoft.com/office/drawing/2014/main" xmlns="" id="{103EE80B-E8A0-476E-BDF6-E1DCA7341D72}"/>
              </a:ext>
            </a:extLst>
          </p:cNvPr>
          <p:cNvGrpSpPr>
            <a:grpSpLocks/>
          </p:cNvGrpSpPr>
          <p:nvPr/>
        </p:nvGrpSpPr>
        <p:grpSpPr bwMode="auto">
          <a:xfrm>
            <a:off x="279400" y="3387725"/>
            <a:ext cx="11425238" cy="1944688"/>
            <a:chOff x="2114716" y="3659798"/>
            <a:chExt cx="8062491" cy="1634956"/>
          </a:xfrm>
        </p:grpSpPr>
        <p:sp>
          <p:nvSpPr>
            <p:cNvPr id="31" name="Figura a mano libera 30">
              <a:extLst>
                <a:ext uri="{FF2B5EF4-FFF2-40B4-BE49-F238E27FC236}">
                  <a16:creationId xmlns:a16="http://schemas.microsoft.com/office/drawing/2014/main" xmlns="" id="{0EA769F4-6AF9-4C60-95DD-27E84D5E9D84}"/>
                </a:ext>
              </a:extLst>
            </p:cNvPr>
            <p:cNvSpPr/>
            <p:nvPr/>
          </p:nvSpPr>
          <p:spPr>
            <a:xfrm>
              <a:off x="2114716" y="4243044"/>
              <a:ext cx="1177391" cy="492488"/>
            </a:xfrm>
            <a:custGeom>
              <a:avLst/>
              <a:gdLst>
                <a:gd name="connsiteX0" fmla="*/ 0 w 2310778"/>
                <a:gd name="connsiteY0" fmla="*/ 138647 h 1386467"/>
                <a:gd name="connsiteX1" fmla="*/ 138647 w 2310778"/>
                <a:gd name="connsiteY1" fmla="*/ 0 h 1386467"/>
                <a:gd name="connsiteX2" fmla="*/ 2172131 w 2310778"/>
                <a:gd name="connsiteY2" fmla="*/ 0 h 1386467"/>
                <a:gd name="connsiteX3" fmla="*/ 2310778 w 2310778"/>
                <a:gd name="connsiteY3" fmla="*/ 138647 h 1386467"/>
                <a:gd name="connsiteX4" fmla="*/ 2310778 w 2310778"/>
                <a:gd name="connsiteY4" fmla="*/ 1247820 h 1386467"/>
                <a:gd name="connsiteX5" fmla="*/ 2172131 w 2310778"/>
                <a:gd name="connsiteY5" fmla="*/ 1386467 h 1386467"/>
                <a:gd name="connsiteX6" fmla="*/ 138647 w 2310778"/>
                <a:gd name="connsiteY6" fmla="*/ 1386467 h 1386467"/>
                <a:gd name="connsiteX7" fmla="*/ 0 w 2310778"/>
                <a:gd name="connsiteY7" fmla="*/ 1247820 h 1386467"/>
                <a:gd name="connsiteX8" fmla="*/ 0 w 2310778"/>
                <a:gd name="connsiteY8" fmla="*/ 138647 h 138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10778" h="1386467">
                  <a:moveTo>
                    <a:pt x="0" y="138647"/>
                  </a:moveTo>
                  <a:cubicBezTo>
                    <a:pt x="0" y="62074"/>
                    <a:pt x="62074" y="0"/>
                    <a:pt x="138647" y="0"/>
                  </a:cubicBezTo>
                  <a:lnTo>
                    <a:pt x="2172131" y="0"/>
                  </a:lnTo>
                  <a:cubicBezTo>
                    <a:pt x="2248704" y="0"/>
                    <a:pt x="2310778" y="62074"/>
                    <a:pt x="2310778" y="138647"/>
                  </a:cubicBezTo>
                  <a:lnTo>
                    <a:pt x="2310778" y="1247820"/>
                  </a:lnTo>
                  <a:cubicBezTo>
                    <a:pt x="2310778" y="1324393"/>
                    <a:pt x="2248704" y="1386467"/>
                    <a:pt x="2172131" y="1386467"/>
                  </a:cubicBezTo>
                  <a:lnTo>
                    <a:pt x="138647" y="1386467"/>
                  </a:lnTo>
                  <a:cubicBezTo>
                    <a:pt x="62074" y="1386467"/>
                    <a:pt x="0" y="1324393"/>
                    <a:pt x="0" y="1247820"/>
                  </a:cubicBezTo>
                  <a:lnTo>
                    <a:pt x="0" y="138647"/>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lIns="78708" tIns="78708" rIns="78708" bIns="78708" spcCol="1270" anchor="ctr"/>
            <a:lstStyle/>
            <a:p>
              <a:pPr algn="ctr" defTabSz="444500">
                <a:lnSpc>
                  <a:spcPct val="90000"/>
                </a:lnSpc>
                <a:spcAft>
                  <a:spcPct val="35000"/>
                </a:spcAft>
                <a:defRPr/>
              </a:pPr>
              <a:r>
                <a:rPr lang="it-IT" sz="1600" b="1" dirty="0">
                  <a:solidFill>
                    <a:schemeClr val="tx2"/>
                  </a:solidFill>
                </a:rPr>
                <a:t>Autoformazione</a:t>
              </a:r>
            </a:p>
          </p:txBody>
        </p:sp>
        <p:sp>
          <p:nvSpPr>
            <p:cNvPr id="24576" name="Figura a mano libera 24575">
              <a:extLst>
                <a:ext uri="{FF2B5EF4-FFF2-40B4-BE49-F238E27FC236}">
                  <a16:creationId xmlns:a16="http://schemas.microsoft.com/office/drawing/2014/main" xmlns="" id="{73D2BDD3-D722-4A7D-98CD-B4885C06F4BE}"/>
                </a:ext>
              </a:extLst>
            </p:cNvPr>
            <p:cNvSpPr/>
            <p:nvPr/>
          </p:nvSpPr>
          <p:spPr>
            <a:xfrm>
              <a:off x="3381727" y="4281748"/>
              <a:ext cx="494033" cy="391055"/>
            </a:xfrm>
            <a:custGeom>
              <a:avLst/>
              <a:gdLst>
                <a:gd name="connsiteX0" fmla="*/ 0 w 493982"/>
                <a:gd name="connsiteY0" fmla="*/ 114615 h 573073"/>
                <a:gd name="connsiteX1" fmla="*/ 246991 w 493982"/>
                <a:gd name="connsiteY1" fmla="*/ 114615 h 573073"/>
                <a:gd name="connsiteX2" fmla="*/ 246991 w 493982"/>
                <a:gd name="connsiteY2" fmla="*/ 0 h 573073"/>
                <a:gd name="connsiteX3" fmla="*/ 493982 w 493982"/>
                <a:gd name="connsiteY3" fmla="*/ 286537 h 573073"/>
                <a:gd name="connsiteX4" fmla="*/ 246991 w 493982"/>
                <a:gd name="connsiteY4" fmla="*/ 573073 h 573073"/>
                <a:gd name="connsiteX5" fmla="*/ 246991 w 493982"/>
                <a:gd name="connsiteY5" fmla="*/ 458458 h 573073"/>
                <a:gd name="connsiteX6" fmla="*/ 0 w 493982"/>
                <a:gd name="connsiteY6" fmla="*/ 458458 h 573073"/>
                <a:gd name="connsiteX7" fmla="*/ 0 w 493982"/>
                <a:gd name="connsiteY7" fmla="*/ 114615 h 573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982" h="573073">
                  <a:moveTo>
                    <a:pt x="0" y="114615"/>
                  </a:moveTo>
                  <a:lnTo>
                    <a:pt x="246991" y="114615"/>
                  </a:lnTo>
                  <a:lnTo>
                    <a:pt x="246991" y="0"/>
                  </a:lnTo>
                  <a:lnTo>
                    <a:pt x="493982" y="286537"/>
                  </a:lnTo>
                  <a:lnTo>
                    <a:pt x="246991" y="573073"/>
                  </a:lnTo>
                  <a:lnTo>
                    <a:pt x="246991" y="458458"/>
                  </a:lnTo>
                  <a:lnTo>
                    <a:pt x="0" y="458458"/>
                  </a:lnTo>
                  <a:lnTo>
                    <a:pt x="0" y="114615"/>
                  </a:lnTo>
                  <a:close/>
                </a:path>
              </a:pathLst>
            </a:custGeom>
          </p:spPr>
          <p:style>
            <a:lnRef idx="0">
              <a:schemeClr val="accent5">
                <a:tint val="60000"/>
                <a:hueOff val="0"/>
                <a:satOff val="0"/>
                <a:lumOff val="0"/>
                <a:alphaOff val="0"/>
              </a:schemeClr>
            </a:lnRef>
            <a:fillRef idx="1">
              <a:schemeClr val="accent5">
                <a:tint val="60000"/>
                <a:hueOff val="0"/>
                <a:satOff val="0"/>
                <a:lumOff val="0"/>
                <a:alphaOff val="0"/>
              </a:schemeClr>
            </a:fillRef>
            <a:effectRef idx="0">
              <a:schemeClr val="accent5">
                <a:tint val="60000"/>
                <a:hueOff val="0"/>
                <a:satOff val="0"/>
                <a:lumOff val="0"/>
                <a:alphaOff val="0"/>
              </a:schemeClr>
            </a:effectRef>
            <a:fontRef idx="minor">
              <a:schemeClr val="lt1"/>
            </a:fontRef>
          </p:style>
          <p:txBody>
            <a:bodyPr lIns="0" tIns="114615" rIns="148195" bIns="114615" spcCol="1270" anchor="ctr"/>
            <a:lstStyle/>
            <a:p>
              <a:pPr algn="ctr" defTabSz="355600">
                <a:lnSpc>
                  <a:spcPct val="90000"/>
                </a:lnSpc>
                <a:spcAft>
                  <a:spcPct val="35000"/>
                </a:spcAft>
                <a:defRPr/>
              </a:pPr>
              <a:endParaRPr lang="it-IT" sz="800"/>
            </a:p>
          </p:txBody>
        </p:sp>
        <p:sp>
          <p:nvSpPr>
            <p:cNvPr id="24577" name="Figura a mano libera 24576">
              <a:extLst>
                <a:ext uri="{FF2B5EF4-FFF2-40B4-BE49-F238E27FC236}">
                  <a16:creationId xmlns:a16="http://schemas.microsoft.com/office/drawing/2014/main" xmlns="" id="{8AD0E233-5BC3-4007-AE90-D11A361F82F2}"/>
                </a:ext>
              </a:extLst>
            </p:cNvPr>
            <p:cNvSpPr/>
            <p:nvPr/>
          </p:nvSpPr>
          <p:spPr>
            <a:xfrm>
              <a:off x="8425125" y="3918722"/>
              <a:ext cx="1752082" cy="1141133"/>
            </a:xfrm>
            <a:custGeom>
              <a:avLst/>
              <a:gdLst>
                <a:gd name="connsiteX0" fmla="*/ 0 w 2310778"/>
                <a:gd name="connsiteY0" fmla="*/ 138647 h 1386467"/>
                <a:gd name="connsiteX1" fmla="*/ 138647 w 2310778"/>
                <a:gd name="connsiteY1" fmla="*/ 0 h 1386467"/>
                <a:gd name="connsiteX2" fmla="*/ 2172131 w 2310778"/>
                <a:gd name="connsiteY2" fmla="*/ 0 h 1386467"/>
                <a:gd name="connsiteX3" fmla="*/ 2310778 w 2310778"/>
                <a:gd name="connsiteY3" fmla="*/ 138647 h 1386467"/>
                <a:gd name="connsiteX4" fmla="*/ 2310778 w 2310778"/>
                <a:gd name="connsiteY4" fmla="*/ 1247820 h 1386467"/>
                <a:gd name="connsiteX5" fmla="*/ 2172131 w 2310778"/>
                <a:gd name="connsiteY5" fmla="*/ 1386467 h 1386467"/>
                <a:gd name="connsiteX6" fmla="*/ 138647 w 2310778"/>
                <a:gd name="connsiteY6" fmla="*/ 1386467 h 1386467"/>
                <a:gd name="connsiteX7" fmla="*/ 0 w 2310778"/>
                <a:gd name="connsiteY7" fmla="*/ 1247820 h 1386467"/>
                <a:gd name="connsiteX8" fmla="*/ 0 w 2310778"/>
                <a:gd name="connsiteY8" fmla="*/ 138647 h 138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10778" h="1386467">
                  <a:moveTo>
                    <a:pt x="0" y="138647"/>
                  </a:moveTo>
                  <a:cubicBezTo>
                    <a:pt x="0" y="62074"/>
                    <a:pt x="62074" y="0"/>
                    <a:pt x="138647" y="0"/>
                  </a:cubicBezTo>
                  <a:lnTo>
                    <a:pt x="2172131" y="0"/>
                  </a:lnTo>
                  <a:cubicBezTo>
                    <a:pt x="2248704" y="0"/>
                    <a:pt x="2310778" y="62074"/>
                    <a:pt x="2310778" y="138647"/>
                  </a:cubicBezTo>
                  <a:lnTo>
                    <a:pt x="2310778" y="1247820"/>
                  </a:lnTo>
                  <a:cubicBezTo>
                    <a:pt x="2310778" y="1324393"/>
                    <a:pt x="2248704" y="1386467"/>
                    <a:pt x="2172131" y="1386467"/>
                  </a:cubicBezTo>
                  <a:lnTo>
                    <a:pt x="138647" y="1386467"/>
                  </a:lnTo>
                  <a:cubicBezTo>
                    <a:pt x="62074" y="1386467"/>
                    <a:pt x="0" y="1324393"/>
                    <a:pt x="0" y="1247820"/>
                  </a:cubicBezTo>
                  <a:lnTo>
                    <a:pt x="0" y="138647"/>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lIns="78708" tIns="78708" rIns="78708" bIns="78708" spcCol="1270" anchor="ctr"/>
            <a:lstStyle/>
            <a:p>
              <a:pPr algn="ctr" defTabSz="444500">
                <a:lnSpc>
                  <a:spcPct val="90000"/>
                </a:lnSpc>
                <a:spcAft>
                  <a:spcPct val="35000"/>
                </a:spcAft>
                <a:defRPr/>
              </a:pPr>
              <a:r>
                <a:rPr lang="it-IT" sz="1600" b="1" dirty="0">
                  <a:solidFill>
                    <a:schemeClr val="tx2"/>
                  </a:solidFill>
                </a:rPr>
                <a:t>ampliamento della percentuale dei crediti acquisibili per il triennio 2017-2019, che passa dal 10% al 20% dell’obbligo formativo triennale.</a:t>
              </a:r>
            </a:p>
          </p:txBody>
        </p:sp>
        <p:sp>
          <p:nvSpPr>
            <p:cNvPr id="3" name="Figura a mano libera 24578">
              <a:extLst>
                <a:ext uri="{FF2B5EF4-FFF2-40B4-BE49-F238E27FC236}">
                  <a16:creationId xmlns:a16="http://schemas.microsoft.com/office/drawing/2014/main" xmlns="" id="{A5F76B52-B684-4AFA-8D39-8D0E98E9F262}"/>
                </a:ext>
              </a:extLst>
            </p:cNvPr>
            <p:cNvSpPr/>
            <p:nvPr/>
          </p:nvSpPr>
          <p:spPr>
            <a:xfrm>
              <a:off x="3993388" y="3659798"/>
              <a:ext cx="3815596" cy="1634956"/>
            </a:xfrm>
            <a:custGeom>
              <a:avLst/>
              <a:gdLst>
                <a:gd name="connsiteX0" fmla="*/ 0 w 2310778"/>
                <a:gd name="connsiteY0" fmla="*/ 138647 h 1386467"/>
                <a:gd name="connsiteX1" fmla="*/ 138647 w 2310778"/>
                <a:gd name="connsiteY1" fmla="*/ 0 h 1386467"/>
                <a:gd name="connsiteX2" fmla="*/ 2172131 w 2310778"/>
                <a:gd name="connsiteY2" fmla="*/ 0 h 1386467"/>
                <a:gd name="connsiteX3" fmla="*/ 2310778 w 2310778"/>
                <a:gd name="connsiteY3" fmla="*/ 138647 h 1386467"/>
                <a:gd name="connsiteX4" fmla="*/ 2310778 w 2310778"/>
                <a:gd name="connsiteY4" fmla="*/ 1247820 h 1386467"/>
                <a:gd name="connsiteX5" fmla="*/ 2172131 w 2310778"/>
                <a:gd name="connsiteY5" fmla="*/ 1386467 h 1386467"/>
                <a:gd name="connsiteX6" fmla="*/ 138647 w 2310778"/>
                <a:gd name="connsiteY6" fmla="*/ 1386467 h 1386467"/>
                <a:gd name="connsiteX7" fmla="*/ 0 w 2310778"/>
                <a:gd name="connsiteY7" fmla="*/ 1247820 h 1386467"/>
                <a:gd name="connsiteX8" fmla="*/ 0 w 2310778"/>
                <a:gd name="connsiteY8" fmla="*/ 138647 h 138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10778" h="1386467">
                  <a:moveTo>
                    <a:pt x="0" y="138647"/>
                  </a:moveTo>
                  <a:cubicBezTo>
                    <a:pt x="0" y="62074"/>
                    <a:pt x="62074" y="0"/>
                    <a:pt x="138647" y="0"/>
                  </a:cubicBezTo>
                  <a:lnTo>
                    <a:pt x="2172131" y="0"/>
                  </a:lnTo>
                  <a:cubicBezTo>
                    <a:pt x="2248704" y="0"/>
                    <a:pt x="2310778" y="62074"/>
                    <a:pt x="2310778" y="138647"/>
                  </a:cubicBezTo>
                  <a:lnTo>
                    <a:pt x="2310778" y="1247820"/>
                  </a:lnTo>
                  <a:cubicBezTo>
                    <a:pt x="2310778" y="1324393"/>
                    <a:pt x="2248704" y="1386467"/>
                    <a:pt x="2172131" y="1386467"/>
                  </a:cubicBezTo>
                  <a:lnTo>
                    <a:pt x="138647" y="1386467"/>
                  </a:lnTo>
                  <a:cubicBezTo>
                    <a:pt x="62074" y="1386467"/>
                    <a:pt x="0" y="1324393"/>
                    <a:pt x="0" y="1247820"/>
                  </a:cubicBezTo>
                  <a:lnTo>
                    <a:pt x="0" y="138647"/>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lIns="78708" tIns="78708" rIns="78708" bIns="78708" spcCol="1270" anchor="ctr"/>
            <a:lstStyle/>
            <a:p>
              <a:pPr algn="ctr" defTabSz="444500">
                <a:spcAft>
                  <a:spcPts val="0"/>
                </a:spcAft>
                <a:defRPr/>
              </a:pPr>
              <a:r>
                <a:rPr lang="it-IT" sz="1600" b="1" dirty="0">
                  <a:solidFill>
                    <a:schemeClr val="tx2"/>
                  </a:solidFill>
                </a:rPr>
                <a:t>Esempi:</a:t>
              </a:r>
            </a:p>
            <a:p>
              <a:pPr marL="285750" indent="-285750" algn="just" defTabSz="444500">
                <a:spcAft>
                  <a:spcPts val="0"/>
                </a:spcAft>
                <a:buFontTx/>
                <a:buChar char="-"/>
                <a:defRPr/>
              </a:pPr>
              <a:r>
                <a:rPr lang="it-IT" sz="1600" b="1" dirty="0">
                  <a:solidFill>
                    <a:schemeClr val="tx2"/>
                  </a:solidFill>
                </a:rPr>
                <a:t>Studio e attività di lettura di riviste scientifiche, capitoli di libri e monografie.</a:t>
              </a:r>
            </a:p>
            <a:p>
              <a:pPr marL="285750" indent="-285750" algn="just" defTabSz="444500">
                <a:spcAft>
                  <a:spcPts val="0"/>
                </a:spcAft>
                <a:buFontTx/>
                <a:buChar char="-"/>
                <a:defRPr/>
              </a:pPr>
              <a:r>
                <a:rPr lang="it-IT" sz="1600" b="1" dirty="0">
                  <a:solidFill>
                    <a:schemeClr val="tx2"/>
                  </a:solidFill>
                </a:rPr>
                <a:t>Riunioni delle Assemblee degli iscritti nelle quali si trattino temi di aggiornamento professionale. </a:t>
              </a:r>
            </a:p>
            <a:p>
              <a:pPr marL="285750" indent="-285750" algn="just" defTabSz="444500">
                <a:spcAft>
                  <a:spcPts val="0"/>
                </a:spcAft>
                <a:buFontTx/>
                <a:buChar char="-"/>
                <a:defRPr/>
              </a:pPr>
              <a:r>
                <a:rPr lang="it-IT" sz="1600" b="1" dirty="0">
                  <a:solidFill>
                    <a:schemeClr val="tx2"/>
                  </a:solidFill>
                </a:rPr>
                <a:t>Corsi/incontri/eventi di aggiornamento professionale. </a:t>
              </a:r>
            </a:p>
            <a:p>
              <a:pPr marL="285750" indent="-285750" algn="just" defTabSz="444500">
                <a:spcAft>
                  <a:spcPts val="0"/>
                </a:spcAft>
                <a:buFontTx/>
                <a:buChar char="-"/>
                <a:defRPr/>
              </a:pPr>
              <a:r>
                <a:rPr lang="it-IT" sz="1600" b="1" dirty="0">
                  <a:solidFill>
                    <a:schemeClr val="tx2"/>
                  </a:solidFill>
                </a:rPr>
                <a:t>Partecipazione ad eventi di volontariato con prestazione di attività professionale.</a:t>
              </a:r>
            </a:p>
          </p:txBody>
        </p:sp>
      </p:grpSp>
      <p:sp>
        <p:nvSpPr>
          <p:cNvPr id="39" name="Figura a mano libera 38">
            <a:extLst>
              <a:ext uri="{FF2B5EF4-FFF2-40B4-BE49-F238E27FC236}">
                <a16:creationId xmlns:a16="http://schemas.microsoft.com/office/drawing/2014/main" xmlns="" id="{E1BB82E7-CDCD-452A-81FB-EDA564C310F8}"/>
              </a:ext>
            </a:extLst>
          </p:cNvPr>
          <p:cNvSpPr/>
          <p:nvPr/>
        </p:nvSpPr>
        <p:spPr>
          <a:xfrm>
            <a:off x="8545513" y="4129088"/>
            <a:ext cx="690562" cy="463550"/>
          </a:xfrm>
          <a:custGeom>
            <a:avLst/>
            <a:gdLst>
              <a:gd name="connsiteX0" fmla="*/ 0 w 493982"/>
              <a:gd name="connsiteY0" fmla="*/ 114615 h 573073"/>
              <a:gd name="connsiteX1" fmla="*/ 246991 w 493982"/>
              <a:gd name="connsiteY1" fmla="*/ 114615 h 573073"/>
              <a:gd name="connsiteX2" fmla="*/ 246991 w 493982"/>
              <a:gd name="connsiteY2" fmla="*/ 0 h 573073"/>
              <a:gd name="connsiteX3" fmla="*/ 493982 w 493982"/>
              <a:gd name="connsiteY3" fmla="*/ 286537 h 573073"/>
              <a:gd name="connsiteX4" fmla="*/ 246991 w 493982"/>
              <a:gd name="connsiteY4" fmla="*/ 573073 h 573073"/>
              <a:gd name="connsiteX5" fmla="*/ 246991 w 493982"/>
              <a:gd name="connsiteY5" fmla="*/ 458458 h 573073"/>
              <a:gd name="connsiteX6" fmla="*/ 0 w 493982"/>
              <a:gd name="connsiteY6" fmla="*/ 458458 h 573073"/>
              <a:gd name="connsiteX7" fmla="*/ 0 w 493982"/>
              <a:gd name="connsiteY7" fmla="*/ 114615 h 573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982" h="573073">
                <a:moveTo>
                  <a:pt x="0" y="114615"/>
                </a:moveTo>
                <a:lnTo>
                  <a:pt x="246991" y="114615"/>
                </a:lnTo>
                <a:lnTo>
                  <a:pt x="246991" y="0"/>
                </a:lnTo>
                <a:lnTo>
                  <a:pt x="493982" y="286537"/>
                </a:lnTo>
                <a:lnTo>
                  <a:pt x="246991" y="573073"/>
                </a:lnTo>
                <a:lnTo>
                  <a:pt x="246991" y="458458"/>
                </a:lnTo>
                <a:lnTo>
                  <a:pt x="0" y="458458"/>
                </a:lnTo>
                <a:lnTo>
                  <a:pt x="0" y="114615"/>
                </a:lnTo>
                <a:close/>
              </a:path>
            </a:pathLst>
          </a:custGeom>
        </p:spPr>
        <p:style>
          <a:lnRef idx="0">
            <a:schemeClr val="accent5">
              <a:tint val="60000"/>
              <a:hueOff val="0"/>
              <a:satOff val="0"/>
              <a:lumOff val="0"/>
              <a:alphaOff val="0"/>
            </a:schemeClr>
          </a:lnRef>
          <a:fillRef idx="1">
            <a:schemeClr val="accent5">
              <a:tint val="60000"/>
              <a:hueOff val="0"/>
              <a:satOff val="0"/>
              <a:lumOff val="0"/>
              <a:alphaOff val="0"/>
            </a:schemeClr>
          </a:fillRef>
          <a:effectRef idx="0">
            <a:schemeClr val="accent5">
              <a:tint val="60000"/>
              <a:hueOff val="0"/>
              <a:satOff val="0"/>
              <a:lumOff val="0"/>
              <a:alphaOff val="0"/>
            </a:schemeClr>
          </a:effectRef>
          <a:fontRef idx="minor">
            <a:schemeClr val="lt1"/>
          </a:fontRef>
        </p:style>
        <p:txBody>
          <a:bodyPr lIns="0" tIns="114615" rIns="148195" bIns="114615" spcCol="1270" anchor="ctr"/>
          <a:lstStyle/>
          <a:p>
            <a:pPr algn="ctr" defTabSz="355600">
              <a:lnSpc>
                <a:spcPct val="90000"/>
              </a:lnSpc>
              <a:spcAft>
                <a:spcPct val="35000"/>
              </a:spcAft>
              <a:defRPr/>
            </a:pPr>
            <a:endParaRPr lang="it-IT" sz="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a:extLst>
              <a:ext uri="{FF2B5EF4-FFF2-40B4-BE49-F238E27FC236}">
                <a16:creationId xmlns:a16="http://schemas.microsoft.com/office/drawing/2014/main" xmlns="" id="{DD91A973-610B-4F32-9BD1-181E3E7978A8}"/>
              </a:ext>
            </a:extLst>
          </p:cNvPr>
          <p:cNvGraphicFramePr>
            <a:graphicFrameLocks noGrp="1"/>
          </p:cNvGraphicFramePr>
          <p:nvPr>
            <p:ph idx="1"/>
          </p:nvPr>
        </p:nvGraphicFramePr>
        <p:xfrm>
          <a:off x="1145093" y="748146"/>
          <a:ext cx="9872663" cy="41215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5603" name="Picture 2">
            <a:extLst>
              <a:ext uri="{FF2B5EF4-FFF2-40B4-BE49-F238E27FC236}">
                <a16:creationId xmlns:a16="http://schemas.microsoft.com/office/drawing/2014/main" xmlns="" id="{71FC80CF-DCB0-4774-85DD-7459D905F55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213603">
            <a:off x="10720388" y="525463"/>
            <a:ext cx="1057275"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olo 1">
            <a:extLst>
              <a:ext uri="{FF2B5EF4-FFF2-40B4-BE49-F238E27FC236}">
                <a16:creationId xmlns:a16="http://schemas.microsoft.com/office/drawing/2014/main" xmlns="" id="{D4CB8A99-3529-4E91-8947-89F41C03176A}"/>
              </a:ext>
            </a:extLst>
          </p:cNvPr>
          <p:cNvSpPr>
            <a:spLocks noGrp="1"/>
          </p:cNvSpPr>
          <p:nvPr>
            <p:ph type="title"/>
          </p:nvPr>
        </p:nvSpPr>
        <p:spPr>
          <a:xfrm>
            <a:off x="1306513" y="0"/>
            <a:ext cx="8839200" cy="1090613"/>
          </a:xfrm>
        </p:spPr>
        <p:txBody>
          <a:bodyPr rtlCol="0">
            <a:noAutofit/>
          </a:bodyPr>
          <a:lstStyle/>
          <a:p>
            <a:pPr algn="ctr" eaLnBrk="1" fontAlgn="auto" hangingPunct="1">
              <a:spcAft>
                <a:spcPts val="0"/>
              </a:spcAft>
              <a:defRPr/>
            </a:pPr>
            <a:r>
              <a:rPr lang="it-IT" sz="3600" b="1" dirty="0">
                <a:solidFill>
                  <a:schemeClr val="accent2">
                    <a:lumMod val="75000"/>
                  </a:schemeClr>
                </a:solidFill>
              </a:rPr>
              <a:t>ADERENZA TERAPEUTICA</a:t>
            </a:r>
          </a:p>
        </p:txBody>
      </p:sp>
      <p:sp>
        <p:nvSpPr>
          <p:cNvPr id="25" name="Freccia in giù 24">
            <a:extLst>
              <a:ext uri="{FF2B5EF4-FFF2-40B4-BE49-F238E27FC236}">
                <a16:creationId xmlns:a16="http://schemas.microsoft.com/office/drawing/2014/main" xmlns="" id="{DDF37638-8980-4B71-8425-43AA882502CC}"/>
              </a:ext>
            </a:extLst>
          </p:cNvPr>
          <p:cNvSpPr/>
          <p:nvPr/>
        </p:nvSpPr>
        <p:spPr>
          <a:xfrm rot="19283135">
            <a:off x="7080250" y="4806950"/>
            <a:ext cx="484188" cy="639763"/>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25606" name="CasellaDiTesto 25">
            <a:extLst>
              <a:ext uri="{FF2B5EF4-FFF2-40B4-BE49-F238E27FC236}">
                <a16:creationId xmlns:a16="http://schemas.microsoft.com/office/drawing/2014/main" xmlns="" id="{77191AED-B79B-4EAC-8F0A-F2ABF4F21050}"/>
              </a:ext>
            </a:extLst>
          </p:cNvPr>
          <p:cNvSpPr txBox="1">
            <a:spLocks noChangeArrowheads="1"/>
          </p:cNvSpPr>
          <p:nvPr/>
        </p:nvSpPr>
        <p:spPr bwMode="auto">
          <a:xfrm>
            <a:off x="5867400" y="5465763"/>
            <a:ext cx="58864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just"/>
            <a:r>
              <a:rPr lang="it-IT" altLang="it-IT" sz="2000" b="1" dirty="0">
                <a:solidFill>
                  <a:srgbClr val="FF0000"/>
                </a:solidFill>
              </a:rPr>
              <a:t>2018</a:t>
            </a:r>
            <a:r>
              <a:rPr lang="it-IT" altLang="it-IT" sz="2000" b="1" dirty="0"/>
              <a:t>, 2019, 2020: </a:t>
            </a:r>
            <a:r>
              <a:rPr lang="it-IT" altLang="it-IT" sz="2000" b="1" dirty="0">
                <a:solidFill>
                  <a:srgbClr val="FF0000"/>
                </a:solidFill>
              </a:rPr>
              <a:t>Piemonte, Lazio e Puglia </a:t>
            </a:r>
            <a:r>
              <a:rPr lang="it-IT" altLang="it-IT" sz="2000" b="1" dirty="0"/>
              <a:t>                                                                                2019, 2020: Lombardia, Emilia </a:t>
            </a:r>
            <a:r>
              <a:rPr lang="it-IT" altLang="it-IT" sz="2000" b="1" dirty="0" smtClean="0"/>
              <a:t>Romagna e Sicilia                                                                                    </a:t>
            </a:r>
            <a:r>
              <a:rPr lang="it-IT" altLang="it-IT" sz="2000" b="1" dirty="0"/>
              <a:t>2020: Veneto, Umbria e Campania</a:t>
            </a:r>
          </a:p>
        </p:txBody>
      </p:sp>
      <p:sp>
        <p:nvSpPr>
          <p:cNvPr id="2" name="CasellaDiTesto 1">
            <a:extLst>
              <a:ext uri="{FF2B5EF4-FFF2-40B4-BE49-F238E27FC236}">
                <a16:creationId xmlns:a16="http://schemas.microsoft.com/office/drawing/2014/main" xmlns="" id="{5DA731B3-5F0E-4D6F-8ECE-0E6ACA8CBDFA}"/>
              </a:ext>
            </a:extLst>
          </p:cNvPr>
          <p:cNvSpPr txBox="1"/>
          <p:nvPr/>
        </p:nvSpPr>
        <p:spPr>
          <a:xfrm>
            <a:off x="288925" y="5122863"/>
            <a:ext cx="5389563" cy="1446212"/>
          </a:xfrm>
          <a:prstGeom prst="rect">
            <a:avLst/>
          </a:prstGeom>
          <a:solidFill>
            <a:srgbClr val="FF9900"/>
          </a:solidFill>
          <a:ln>
            <a:solidFill>
              <a:schemeClr val="tx2"/>
            </a:solidFill>
          </a:ln>
        </p:spPr>
        <p:txBody>
          <a:bodyPr>
            <a:spAutoFit/>
          </a:bodyPr>
          <a:lstStyle/>
          <a:p>
            <a:pPr algn="just">
              <a:defRPr/>
            </a:pPr>
            <a:r>
              <a:rPr lang="it-IT" sz="1600" b="1" dirty="0">
                <a:solidFill>
                  <a:schemeClr val="accent3">
                    <a:lumMod val="75000"/>
                  </a:schemeClr>
                </a:solidFill>
              </a:rPr>
              <a:t>INTESA CONFERENZA STATO REGIONI 19 APRILE 2018:</a:t>
            </a:r>
          </a:p>
          <a:p>
            <a:pPr algn="just">
              <a:defRPr/>
            </a:pPr>
            <a:r>
              <a:rPr lang="it-IT" b="1" dirty="0"/>
              <a:t>oltre a quanto previsto dalla legge, analoga  quota capitaria di accesso deve essere messa a disposizione anche delle altre regioni a statuto ordinario che vogliano attivare nel triennio tali iniziative. </a:t>
            </a:r>
          </a:p>
        </p:txBody>
      </p:sp>
      <p:sp>
        <p:nvSpPr>
          <p:cNvPr id="3" name="Callout 1 2">
            <a:extLst>
              <a:ext uri="{FF2B5EF4-FFF2-40B4-BE49-F238E27FC236}">
                <a16:creationId xmlns:a16="http://schemas.microsoft.com/office/drawing/2014/main" xmlns="" id="{76C93145-F9F4-4F29-B908-531EF5DD5EA7}"/>
              </a:ext>
            </a:extLst>
          </p:cNvPr>
          <p:cNvSpPr/>
          <p:nvPr/>
        </p:nvSpPr>
        <p:spPr>
          <a:xfrm>
            <a:off x="4337050" y="4300538"/>
            <a:ext cx="1249363" cy="306387"/>
          </a:xfrm>
          <a:prstGeom prst="borderCallout1">
            <a:avLst>
              <a:gd name="adj1" fmla="val 100116"/>
              <a:gd name="adj2" fmla="val 67169"/>
              <a:gd name="adj3" fmla="val 265433"/>
              <a:gd name="adj4" fmla="val 67197"/>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2B6C5B27-B5C0-4676-95FC-49584D573079}"/>
              </a:ext>
            </a:extLst>
          </p:cNvPr>
          <p:cNvSpPr>
            <a:spLocks noGrp="1"/>
          </p:cNvSpPr>
          <p:nvPr>
            <p:ph type="title"/>
          </p:nvPr>
        </p:nvSpPr>
        <p:spPr>
          <a:xfrm>
            <a:off x="795338" y="38100"/>
            <a:ext cx="9875837" cy="1355725"/>
          </a:xfrm>
        </p:spPr>
        <p:txBody>
          <a:bodyPr/>
          <a:lstStyle/>
          <a:p>
            <a:pPr>
              <a:defRPr/>
            </a:pPr>
            <a:r>
              <a:rPr lang="it-IT" sz="3600" b="1" dirty="0">
                <a:solidFill>
                  <a:schemeClr val="accent2">
                    <a:lumMod val="75000"/>
                  </a:schemeClr>
                </a:solidFill>
              </a:rPr>
              <a:t>segue: IL PROGETTO ADHERE </a:t>
            </a:r>
          </a:p>
        </p:txBody>
      </p:sp>
      <p:grpSp>
        <p:nvGrpSpPr>
          <p:cNvPr id="26627" name="Gruppo 4">
            <a:extLst>
              <a:ext uri="{FF2B5EF4-FFF2-40B4-BE49-F238E27FC236}">
                <a16:creationId xmlns:a16="http://schemas.microsoft.com/office/drawing/2014/main" xmlns="" id="{3411147A-7080-438A-B7B0-07D609DC32AA}"/>
              </a:ext>
            </a:extLst>
          </p:cNvPr>
          <p:cNvGrpSpPr>
            <a:grpSpLocks/>
          </p:cNvGrpSpPr>
          <p:nvPr/>
        </p:nvGrpSpPr>
        <p:grpSpPr bwMode="auto">
          <a:xfrm>
            <a:off x="211138" y="1168400"/>
            <a:ext cx="11139487" cy="5280025"/>
            <a:chOff x="210877" y="1167682"/>
            <a:chExt cx="11139115" cy="5280739"/>
          </a:xfrm>
        </p:grpSpPr>
        <p:sp>
          <p:nvSpPr>
            <p:cNvPr id="6" name="Figura a mano libera 5">
              <a:extLst>
                <a:ext uri="{FF2B5EF4-FFF2-40B4-BE49-F238E27FC236}">
                  <a16:creationId xmlns:a16="http://schemas.microsoft.com/office/drawing/2014/main" xmlns="" id="{00A003B4-48AF-424C-8B8C-B3DC46A43C53}"/>
                </a:ext>
              </a:extLst>
            </p:cNvPr>
            <p:cNvSpPr/>
            <p:nvPr/>
          </p:nvSpPr>
          <p:spPr>
            <a:xfrm rot="16200000">
              <a:off x="-261734" y="3616767"/>
              <a:ext cx="4093128" cy="414324"/>
            </a:xfrm>
            <a:custGeom>
              <a:avLst/>
              <a:gdLst>
                <a:gd name="connsiteX0" fmla="*/ 0 w 4093654"/>
                <a:gd name="connsiteY0" fmla="*/ 0 h 414621"/>
                <a:gd name="connsiteX1" fmla="*/ 4093654 w 4093654"/>
                <a:gd name="connsiteY1" fmla="*/ 0 h 414621"/>
                <a:gd name="connsiteX2" fmla="*/ 4093654 w 4093654"/>
                <a:gd name="connsiteY2" fmla="*/ 414621 h 414621"/>
                <a:gd name="connsiteX3" fmla="*/ 0 w 4093654"/>
                <a:gd name="connsiteY3" fmla="*/ 414621 h 414621"/>
                <a:gd name="connsiteX4" fmla="*/ 0 w 4093654"/>
                <a:gd name="connsiteY4" fmla="*/ 0 h 414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3654" h="414621">
                  <a:moveTo>
                    <a:pt x="0" y="0"/>
                  </a:moveTo>
                  <a:lnTo>
                    <a:pt x="4093654" y="0"/>
                  </a:lnTo>
                  <a:lnTo>
                    <a:pt x="4093654" y="414621"/>
                  </a:lnTo>
                  <a:lnTo>
                    <a:pt x="0" y="4146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1" tIns="-1" rIns="365673" bIns="0" spcCol="1270"/>
            <a:lstStyle/>
            <a:p>
              <a:pPr algn="r" defTabSz="1289050">
                <a:lnSpc>
                  <a:spcPct val="90000"/>
                </a:lnSpc>
                <a:spcAft>
                  <a:spcPct val="35000"/>
                </a:spcAft>
                <a:defRPr/>
              </a:pPr>
              <a:endParaRPr lang="it-IT" sz="2900" dirty="0"/>
            </a:p>
          </p:txBody>
        </p:sp>
        <p:sp>
          <p:nvSpPr>
            <p:cNvPr id="7" name="Figura a mano libera 6">
              <a:extLst>
                <a:ext uri="{FF2B5EF4-FFF2-40B4-BE49-F238E27FC236}">
                  <a16:creationId xmlns:a16="http://schemas.microsoft.com/office/drawing/2014/main" xmlns="" id="{8A8C5140-D6F4-490F-B151-A866630A05EF}"/>
                </a:ext>
              </a:extLst>
            </p:cNvPr>
            <p:cNvSpPr/>
            <p:nvPr/>
          </p:nvSpPr>
          <p:spPr>
            <a:xfrm>
              <a:off x="795057" y="1199436"/>
              <a:ext cx="4733767" cy="5248985"/>
            </a:xfrm>
            <a:custGeom>
              <a:avLst/>
              <a:gdLst>
                <a:gd name="connsiteX0" fmla="*/ 0 w 4733707"/>
                <a:gd name="connsiteY0" fmla="*/ 0 h 5248269"/>
                <a:gd name="connsiteX1" fmla="*/ 4733707 w 4733707"/>
                <a:gd name="connsiteY1" fmla="*/ 0 h 5248269"/>
                <a:gd name="connsiteX2" fmla="*/ 4733707 w 4733707"/>
                <a:gd name="connsiteY2" fmla="*/ 5248269 h 5248269"/>
                <a:gd name="connsiteX3" fmla="*/ 0 w 4733707"/>
                <a:gd name="connsiteY3" fmla="*/ 5248269 h 5248269"/>
                <a:gd name="connsiteX4" fmla="*/ 0 w 4733707"/>
                <a:gd name="connsiteY4" fmla="*/ 0 h 52482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33707" h="5248269">
                  <a:moveTo>
                    <a:pt x="0" y="0"/>
                  </a:moveTo>
                  <a:lnTo>
                    <a:pt x="4733707" y="0"/>
                  </a:lnTo>
                  <a:lnTo>
                    <a:pt x="4733707" y="5248269"/>
                  </a:lnTo>
                  <a:lnTo>
                    <a:pt x="0" y="5248269"/>
                  </a:lnTo>
                  <a:lnTo>
                    <a:pt x="0" y="0"/>
                  </a:lnTo>
                  <a:close/>
                </a:path>
              </a:pathLst>
            </a:custGeom>
            <a:solidFill>
              <a:srgbClr val="FF9900"/>
            </a:solidFill>
            <a:ln>
              <a:solidFill>
                <a:schemeClr val="accent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28016" tIns="365673" rIns="128016" bIns="128016"/>
            <a:lstStyle>
              <a:lvl1pPr marL="342900" indent="-342900">
                <a:defRPr>
                  <a:solidFill>
                    <a:schemeClr val="tx1"/>
                  </a:solidFill>
                  <a:latin typeface="Corbel" pitchFamily="34" charset="0"/>
                </a:defRPr>
              </a:lvl1pPr>
              <a:lvl2pPr>
                <a:defRPr>
                  <a:solidFill>
                    <a:schemeClr val="tx1"/>
                  </a:solidFill>
                  <a:latin typeface="Corbel" pitchFamily="34" charset="0"/>
                </a:defRPr>
              </a:lvl2pPr>
              <a:lvl3pPr marL="1143000" indent="-228600">
                <a:defRPr>
                  <a:solidFill>
                    <a:schemeClr val="tx1"/>
                  </a:solidFill>
                  <a:latin typeface="Corbel" pitchFamily="34" charset="0"/>
                </a:defRPr>
              </a:lvl3pPr>
              <a:lvl4pPr marL="1600200" indent="-228600">
                <a:defRPr>
                  <a:solidFill>
                    <a:schemeClr val="tx1"/>
                  </a:solidFill>
                  <a:latin typeface="Corbel" pitchFamily="34" charset="0"/>
                </a:defRPr>
              </a:lvl4pPr>
              <a:lvl5pPr marL="2057400" indent="-228600">
                <a:defRPr>
                  <a:solidFill>
                    <a:schemeClr val="tx1"/>
                  </a:solidFill>
                  <a:latin typeface="Corbel" pitchFamily="34" charset="0"/>
                </a:defRPr>
              </a:lvl5pPr>
              <a:lvl6pPr marL="2514600" indent="-228600" eaLnBrk="0" fontAlgn="base" hangingPunct="0">
                <a:spcBef>
                  <a:spcPct val="0"/>
                </a:spcBef>
                <a:spcAft>
                  <a:spcPct val="0"/>
                </a:spcAft>
                <a:defRPr>
                  <a:solidFill>
                    <a:schemeClr val="tx1"/>
                  </a:solidFill>
                  <a:latin typeface="Corbel" pitchFamily="34" charset="0"/>
                </a:defRPr>
              </a:lvl6pPr>
              <a:lvl7pPr marL="2971800" indent="-228600" eaLnBrk="0" fontAlgn="base" hangingPunct="0">
                <a:spcBef>
                  <a:spcPct val="0"/>
                </a:spcBef>
                <a:spcAft>
                  <a:spcPct val="0"/>
                </a:spcAft>
                <a:defRPr>
                  <a:solidFill>
                    <a:schemeClr val="tx1"/>
                  </a:solidFill>
                  <a:latin typeface="Corbel" pitchFamily="34" charset="0"/>
                </a:defRPr>
              </a:lvl7pPr>
              <a:lvl8pPr marL="3429000" indent="-228600" eaLnBrk="0" fontAlgn="base" hangingPunct="0">
                <a:spcBef>
                  <a:spcPct val="0"/>
                </a:spcBef>
                <a:spcAft>
                  <a:spcPct val="0"/>
                </a:spcAft>
                <a:defRPr>
                  <a:solidFill>
                    <a:schemeClr val="tx1"/>
                  </a:solidFill>
                  <a:latin typeface="Corbel" pitchFamily="34" charset="0"/>
                </a:defRPr>
              </a:lvl8pPr>
              <a:lvl9pPr marL="3886200" indent="-228600" eaLnBrk="0" fontAlgn="base" hangingPunct="0">
                <a:spcBef>
                  <a:spcPct val="0"/>
                </a:spcBef>
                <a:spcAft>
                  <a:spcPct val="0"/>
                </a:spcAft>
                <a:defRPr>
                  <a:solidFill>
                    <a:schemeClr val="tx1"/>
                  </a:solidFill>
                  <a:latin typeface="Corbel" pitchFamily="34" charset="0"/>
                </a:defRPr>
              </a:lvl9pPr>
            </a:lstStyle>
            <a:p>
              <a:pPr marL="0" lvl="1" algn="just" eaLnBrk="1" hangingPunct="1">
                <a:buFontTx/>
                <a:buChar char="•"/>
                <a:defRPr/>
              </a:pPr>
              <a:r>
                <a:rPr lang="it-IT" altLang="it-IT" b="1" dirty="0">
                  <a:solidFill>
                    <a:schemeClr val="tx2"/>
                  </a:solidFill>
                </a:rPr>
                <a:t>28 NOVEMBRE 2018</a:t>
              </a:r>
              <a:r>
                <a:rPr lang="it-IT" altLang="it-IT" b="1" dirty="0">
                  <a:solidFill>
                    <a:schemeClr val="bg1"/>
                  </a:solidFill>
                </a:rPr>
                <a:t>:</a:t>
              </a:r>
              <a:r>
                <a:rPr lang="it-IT" altLang="it-IT" b="1" dirty="0">
                  <a:solidFill>
                    <a:srgbClr val="FF0000"/>
                  </a:solidFill>
                </a:rPr>
                <a:t> </a:t>
              </a:r>
              <a:r>
                <a:rPr lang="it-IT" altLang="it-IT" b="1" dirty="0">
                  <a:solidFill>
                    <a:schemeClr val="bg1"/>
                  </a:solidFill>
                </a:rPr>
                <a:t>con delibera n. 1266 dell’Azienda USL Toscana SUD EST </a:t>
              </a:r>
              <a:r>
                <a:rPr lang="it-IT" altLang="it-IT" b="1" dirty="0">
                  <a:solidFill>
                    <a:srgbClr val="FFFFFF"/>
                  </a:solidFill>
                </a:rPr>
                <a:t>è stato approvato lo Schema di Accordo tra FOFI, FEDERFARMA, ASSOFARM, Azienda USL Toscana Sud Est e Dipartimento di epidemiologia del SSR Regione Lazio.</a:t>
              </a:r>
            </a:p>
            <a:p>
              <a:pPr marL="0" lvl="1" algn="just" eaLnBrk="1" hangingPunct="1">
                <a:buFontTx/>
                <a:buChar char="•"/>
                <a:defRPr/>
              </a:pPr>
              <a:r>
                <a:rPr lang="it-IT" altLang="it-IT" b="1" dirty="0">
                  <a:solidFill>
                    <a:schemeClr val="tx2"/>
                  </a:solidFill>
                </a:rPr>
                <a:t> 29 NOVEMBRE 2018</a:t>
              </a:r>
              <a:r>
                <a:rPr lang="it-IT" altLang="it-IT" b="1" dirty="0">
                  <a:solidFill>
                    <a:srgbClr val="FFFFFF"/>
                  </a:solidFill>
                </a:rPr>
                <a:t>: il progetto è stato presentato nell’ambito del “</a:t>
              </a:r>
              <a:r>
                <a:rPr lang="it-IT" altLang="it-IT" b="1" i="1" dirty="0">
                  <a:solidFill>
                    <a:srgbClr val="FFFFFF"/>
                  </a:solidFill>
                </a:rPr>
                <a:t>Forum </a:t>
              </a:r>
              <a:r>
                <a:rPr lang="it-IT" altLang="it-IT" b="1" i="1" dirty="0" err="1">
                  <a:solidFill>
                    <a:srgbClr val="FFFFFF"/>
                  </a:solidFill>
                </a:rPr>
                <a:t>Risk</a:t>
              </a:r>
              <a:r>
                <a:rPr lang="it-IT" altLang="it-IT" b="1" i="1" dirty="0">
                  <a:solidFill>
                    <a:srgbClr val="FFFFFF"/>
                  </a:solidFill>
                </a:rPr>
                <a:t> Management in Sanità</a:t>
              </a:r>
              <a:r>
                <a:rPr lang="it-IT" altLang="it-IT" b="1" dirty="0">
                  <a:solidFill>
                    <a:srgbClr val="FFFFFF"/>
                  </a:solidFill>
                </a:rPr>
                <a:t>”.</a:t>
              </a:r>
            </a:p>
            <a:p>
              <a:pPr marL="0" lvl="1" algn="just">
                <a:lnSpc>
                  <a:spcPct val="90000"/>
                </a:lnSpc>
                <a:spcAft>
                  <a:spcPct val="15000"/>
                </a:spcAft>
                <a:buFontTx/>
                <a:buChar char="•"/>
                <a:defRPr/>
              </a:pPr>
              <a:r>
                <a:rPr lang="it-IT" altLang="it-IT" b="1" dirty="0">
                  <a:solidFill>
                    <a:schemeClr val="tx2"/>
                  </a:solidFill>
                </a:rPr>
                <a:t> GENNAIO 2019</a:t>
              </a:r>
              <a:r>
                <a:rPr lang="it-IT" altLang="it-IT" b="1" dirty="0">
                  <a:solidFill>
                    <a:srgbClr val="FFFFFF"/>
                  </a:solidFill>
                </a:rPr>
                <a:t>: entrata in vigore dell’accordo.</a:t>
              </a:r>
            </a:p>
          </p:txBody>
        </p:sp>
        <p:sp>
          <p:nvSpPr>
            <p:cNvPr id="8" name="Rettangolo 7">
              <a:extLst>
                <a:ext uri="{FF2B5EF4-FFF2-40B4-BE49-F238E27FC236}">
                  <a16:creationId xmlns:a16="http://schemas.microsoft.com/office/drawing/2014/main" xmlns="" id="{77EBB841-14FA-4565-83DE-CB2A43EBA769}"/>
                </a:ext>
              </a:extLst>
            </p:cNvPr>
            <p:cNvSpPr/>
            <p:nvPr/>
          </p:nvSpPr>
          <p:spPr>
            <a:xfrm rot="9543407" flipV="1">
              <a:off x="210877" y="1205787"/>
              <a:ext cx="1169948" cy="374701"/>
            </a:xfrm>
            <a:prstGeom prst="rect">
              <a:avLst/>
            </a:prstGeom>
            <a:solidFill>
              <a:schemeClr val="tx2"/>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Figura a mano libera 8">
              <a:extLst>
                <a:ext uri="{FF2B5EF4-FFF2-40B4-BE49-F238E27FC236}">
                  <a16:creationId xmlns:a16="http://schemas.microsoft.com/office/drawing/2014/main" xmlns="" id="{A82E3EB3-7285-478A-B7C5-7D9E1CCEACFC}"/>
                </a:ext>
              </a:extLst>
            </p:cNvPr>
            <p:cNvSpPr/>
            <p:nvPr/>
          </p:nvSpPr>
          <p:spPr>
            <a:xfrm rot="16200000">
              <a:off x="5090344" y="3615973"/>
              <a:ext cx="4093128" cy="415911"/>
            </a:xfrm>
            <a:custGeom>
              <a:avLst/>
              <a:gdLst>
                <a:gd name="connsiteX0" fmla="*/ 0 w 4093654"/>
                <a:gd name="connsiteY0" fmla="*/ 0 h 414621"/>
                <a:gd name="connsiteX1" fmla="*/ 4093654 w 4093654"/>
                <a:gd name="connsiteY1" fmla="*/ 0 h 414621"/>
                <a:gd name="connsiteX2" fmla="*/ 4093654 w 4093654"/>
                <a:gd name="connsiteY2" fmla="*/ 414621 h 414621"/>
                <a:gd name="connsiteX3" fmla="*/ 0 w 4093654"/>
                <a:gd name="connsiteY3" fmla="*/ 414621 h 414621"/>
                <a:gd name="connsiteX4" fmla="*/ 0 w 4093654"/>
                <a:gd name="connsiteY4" fmla="*/ 0 h 4146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93654" h="414621">
                  <a:moveTo>
                    <a:pt x="0" y="0"/>
                  </a:moveTo>
                  <a:lnTo>
                    <a:pt x="4093654" y="0"/>
                  </a:lnTo>
                  <a:lnTo>
                    <a:pt x="4093654" y="414621"/>
                  </a:lnTo>
                  <a:lnTo>
                    <a:pt x="0" y="4146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1" tIns="-1" rIns="365673" bIns="0" spcCol="1270"/>
            <a:lstStyle/>
            <a:p>
              <a:pPr algn="r" defTabSz="1289050">
                <a:lnSpc>
                  <a:spcPct val="90000"/>
                </a:lnSpc>
                <a:spcAft>
                  <a:spcPct val="35000"/>
                </a:spcAft>
                <a:defRPr/>
              </a:pPr>
              <a:endParaRPr lang="it-IT" sz="2900" dirty="0"/>
            </a:p>
          </p:txBody>
        </p:sp>
        <p:sp>
          <p:nvSpPr>
            <p:cNvPr id="10" name="Figura a mano libera 9">
              <a:extLst>
                <a:ext uri="{FF2B5EF4-FFF2-40B4-BE49-F238E27FC236}">
                  <a16:creationId xmlns:a16="http://schemas.microsoft.com/office/drawing/2014/main" xmlns="" id="{E492189D-7A02-4109-94A3-A2E37905873C}"/>
                </a:ext>
              </a:extLst>
            </p:cNvPr>
            <p:cNvSpPr/>
            <p:nvPr/>
          </p:nvSpPr>
          <p:spPr>
            <a:xfrm>
              <a:off x="6463830" y="1199436"/>
              <a:ext cx="4886162" cy="5248985"/>
            </a:xfrm>
            <a:custGeom>
              <a:avLst/>
              <a:gdLst>
                <a:gd name="connsiteX0" fmla="*/ 0 w 4886329"/>
                <a:gd name="connsiteY0" fmla="*/ 0 h 5248269"/>
                <a:gd name="connsiteX1" fmla="*/ 4886329 w 4886329"/>
                <a:gd name="connsiteY1" fmla="*/ 0 h 5248269"/>
                <a:gd name="connsiteX2" fmla="*/ 4886329 w 4886329"/>
                <a:gd name="connsiteY2" fmla="*/ 5248269 h 5248269"/>
                <a:gd name="connsiteX3" fmla="*/ 0 w 4886329"/>
                <a:gd name="connsiteY3" fmla="*/ 5248269 h 5248269"/>
                <a:gd name="connsiteX4" fmla="*/ 0 w 4886329"/>
                <a:gd name="connsiteY4" fmla="*/ 0 h 52482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6329" h="5248269">
                  <a:moveTo>
                    <a:pt x="0" y="0"/>
                  </a:moveTo>
                  <a:lnTo>
                    <a:pt x="4886329" y="0"/>
                  </a:lnTo>
                  <a:lnTo>
                    <a:pt x="4886329" y="5248269"/>
                  </a:lnTo>
                  <a:lnTo>
                    <a:pt x="0" y="5248269"/>
                  </a:lnTo>
                  <a:lnTo>
                    <a:pt x="0" y="0"/>
                  </a:lnTo>
                  <a:close/>
                </a:path>
              </a:pathLst>
            </a:custGeom>
            <a:solidFill>
              <a:srgbClr val="FF9900"/>
            </a:solidFill>
            <a:ln>
              <a:solidFill>
                <a:schemeClr val="accent1"/>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lIns="128016" tIns="365673" rIns="128016" bIns="128016" spcCol="1270"/>
            <a:lstStyle/>
            <a:p>
              <a:pPr marL="171450" lvl="1" indent="-171450" algn="just" defTabSz="800100">
                <a:lnSpc>
                  <a:spcPct val="90000"/>
                </a:lnSpc>
                <a:spcAft>
                  <a:spcPct val="15000"/>
                </a:spcAft>
                <a:buFontTx/>
                <a:buChar char="••"/>
                <a:defRPr/>
              </a:pPr>
              <a:r>
                <a:rPr lang="it-IT" b="1" dirty="0">
                  <a:solidFill>
                    <a:srgbClr val="242852"/>
                  </a:solidFill>
                </a:rPr>
                <a:t>Il progetto</a:t>
              </a:r>
              <a:r>
                <a:rPr lang="it-IT" dirty="0">
                  <a:solidFill>
                    <a:schemeClr val="bg1"/>
                  </a:solidFill>
                </a:rPr>
                <a:t>,</a:t>
              </a:r>
              <a:r>
                <a:rPr lang="it-IT" dirty="0">
                  <a:solidFill>
                    <a:schemeClr val="tx1"/>
                  </a:solidFill>
                </a:rPr>
                <a:t> </a:t>
              </a:r>
              <a:r>
                <a:rPr lang="it-IT" b="1" dirty="0"/>
                <a:t>nel solco dello studio </a:t>
              </a:r>
              <a:r>
                <a:rPr lang="it-IT" b="1" dirty="0">
                  <a:solidFill>
                    <a:schemeClr val="bg1"/>
                  </a:solidFill>
                </a:rPr>
                <a:t>sull’</a:t>
              </a:r>
              <a:r>
                <a:rPr lang="it-IT" sz="2000" b="1" dirty="0">
                  <a:solidFill>
                    <a:srgbClr val="FF0000"/>
                  </a:solidFill>
                </a:rPr>
                <a:t>aderenza terapeutica </a:t>
              </a:r>
              <a:r>
                <a:rPr lang="it-IT" b="1" dirty="0"/>
                <a:t>promosso dalla FOFI, è volto a migliorare qualitativamente e quantitativamente le prescrizioni e la continuità prescrittiva dei trattamenti raccomandati, sia per lo scompenso cardiaco cronico a frazione di eiezione ridotta con la conseguente riduzione delle ospedalizzazioni per causa cardiovascolare, sia per la </a:t>
              </a:r>
              <a:r>
                <a:rPr lang="it-IT" b="1" dirty="0" err="1"/>
                <a:t>broncopneumopatia</a:t>
              </a:r>
              <a:r>
                <a:rPr lang="it-IT" b="1" dirty="0"/>
                <a:t> cronica ostruttiva (BPCO), con la conseguente riduzione delle ospedalizzazioni per riacutizzazione della patologia.</a:t>
              </a:r>
            </a:p>
            <a:p>
              <a:pPr marL="171450" lvl="1" indent="-171450" algn="just" defTabSz="800100">
                <a:lnSpc>
                  <a:spcPct val="90000"/>
                </a:lnSpc>
                <a:spcAft>
                  <a:spcPct val="15000"/>
                </a:spcAft>
                <a:buFontTx/>
                <a:buChar char="••"/>
                <a:defRPr/>
              </a:pPr>
              <a:r>
                <a:rPr lang="it-IT" b="1" dirty="0">
                  <a:solidFill>
                    <a:srgbClr val="242852"/>
                  </a:solidFill>
                </a:rPr>
                <a:t>Rappresentante federale nel Gruppo di lavoro tecnico.</a:t>
              </a:r>
            </a:p>
            <a:p>
              <a:pPr marL="171450" lvl="1" indent="-171450" algn="just" defTabSz="800100">
                <a:lnSpc>
                  <a:spcPct val="90000"/>
                </a:lnSpc>
                <a:spcAft>
                  <a:spcPct val="15000"/>
                </a:spcAft>
                <a:buFontTx/>
                <a:buChar char="••"/>
                <a:defRPr/>
              </a:pPr>
              <a:r>
                <a:rPr lang="it-IT" b="1" dirty="0">
                  <a:solidFill>
                    <a:srgbClr val="242852"/>
                  </a:solidFill>
                </a:rPr>
                <a:t>Prevista remunerazione di 50 euro a farmacia per ogni paziente arruolato.</a:t>
              </a:r>
            </a:p>
            <a:p>
              <a:pPr marL="171450" lvl="1" indent="-171450" defTabSz="800100">
                <a:lnSpc>
                  <a:spcPct val="90000"/>
                </a:lnSpc>
                <a:spcAft>
                  <a:spcPct val="15000"/>
                </a:spcAft>
                <a:buFontTx/>
                <a:buChar char="••"/>
                <a:defRPr/>
              </a:pPr>
              <a:endParaRPr lang="it-IT" b="1" dirty="0">
                <a:solidFill>
                  <a:schemeClr val="bg2">
                    <a:lumMod val="25000"/>
                  </a:schemeClr>
                </a:solidFill>
              </a:endParaRPr>
            </a:p>
          </p:txBody>
        </p:sp>
        <p:sp>
          <p:nvSpPr>
            <p:cNvPr id="11" name="Rettangolo 10">
              <a:extLst>
                <a:ext uri="{FF2B5EF4-FFF2-40B4-BE49-F238E27FC236}">
                  <a16:creationId xmlns:a16="http://schemas.microsoft.com/office/drawing/2014/main" xmlns="" id="{6EAC369D-6BA8-48F9-AFF5-F76E0EB7A01C}"/>
                </a:ext>
              </a:extLst>
            </p:cNvPr>
            <p:cNvSpPr/>
            <p:nvPr/>
          </p:nvSpPr>
          <p:spPr>
            <a:xfrm rot="20631567">
              <a:off x="6047919" y="1167682"/>
              <a:ext cx="1187410" cy="350885"/>
            </a:xfrm>
            <a:prstGeom prst="rect">
              <a:avLst/>
            </a:prstGeom>
            <a:solidFill>
              <a:schemeClr val="tx2"/>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pic>
        <p:nvPicPr>
          <p:cNvPr id="26628" name="Picture 2">
            <a:extLst>
              <a:ext uri="{FF2B5EF4-FFF2-40B4-BE49-F238E27FC236}">
                <a16:creationId xmlns:a16="http://schemas.microsoft.com/office/drawing/2014/main" xmlns="" id="{CECD9717-57B1-4306-A904-EE7608E3A29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63863" y="4762500"/>
            <a:ext cx="25400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B8CC9C9B-1699-4295-B868-FC2D7DE32523}"/>
              </a:ext>
            </a:extLst>
          </p:cNvPr>
          <p:cNvSpPr>
            <a:spLocks noGrp="1"/>
          </p:cNvSpPr>
          <p:nvPr>
            <p:ph type="title"/>
          </p:nvPr>
        </p:nvSpPr>
        <p:spPr>
          <a:xfrm>
            <a:off x="714375" y="-231775"/>
            <a:ext cx="11318875" cy="904875"/>
          </a:xfrm>
        </p:spPr>
        <p:txBody>
          <a:bodyPr/>
          <a:lstStyle/>
          <a:p>
            <a:pPr>
              <a:defRPr/>
            </a:pPr>
            <a:r>
              <a:rPr lang="it-IT" sz="3600" b="1" dirty="0">
                <a:solidFill>
                  <a:schemeClr val="accent2">
                    <a:lumMod val="75000"/>
                  </a:schemeClr>
                </a:solidFill>
              </a:rPr>
              <a:t/>
            </a:r>
            <a:br>
              <a:rPr lang="it-IT" sz="3600" b="1" dirty="0">
                <a:solidFill>
                  <a:schemeClr val="accent2">
                    <a:lumMod val="75000"/>
                  </a:schemeClr>
                </a:solidFill>
              </a:rPr>
            </a:br>
            <a:r>
              <a:rPr lang="it-IT" sz="3600" b="1" dirty="0">
                <a:solidFill>
                  <a:schemeClr val="accent2">
                    <a:lumMod val="75000"/>
                  </a:schemeClr>
                </a:solidFill>
              </a:rPr>
              <a:t/>
            </a:r>
            <a:br>
              <a:rPr lang="it-IT" sz="3600" b="1" dirty="0">
                <a:solidFill>
                  <a:schemeClr val="accent2">
                    <a:lumMod val="75000"/>
                  </a:schemeClr>
                </a:solidFill>
              </a:rPr>
            </a:br>
            <a:r>
              <a:rPr lang="it-IT" sz="3600" b="1" dirty="0">
                <a:solidFill>
                  <a:schemeClr val="accent2">
                    <a:lumMod val="75000"/>
                  </a:schemeClr>
                </a:solidFill>
              </a:rPr>
              <a:t/>
            </a:r>
            <a:br>
              <a:rPr lang="it-IT" sz="3600" b="1" dirty="0">
                <a:solidFill>
                  <a:schemeClr val="accent2">
                    <a:lumMod val="75000"/>
                  </a:schemeClr>
                </a:solidFill>
              </a:rPr>
            </a:br>
            <a:r>
              <a:rPr lang="it-IT" sz="3200" b="1" dirty="0">
                <a:solidFill>
                  <a:schemeClr val="accent2">
                    <a:lumMod val="75000"/>
                  </a:schemeClr>
                </a:solidFill>
              </a:rPr>
              <a:t>L.3/2018- RIORDINO DELLE PROFESSIONI SANITARIE </a:t>
            </a:r>
            <a:r>
              <a:rPr lang="it-IT" sz="3600" b="1" dirty="0">
                <a:solidFill>
                  <a:schemeClr val="accent2">
                    <a:lumMod val="75000"/>
                  </a:schemeClr>
                </a:solidFill>
              </a:rPr>
              <a:t/>
            </a:r>
            <a:br>
              <a:rPr lang="it-IT" sz="3600" b="1" dirty="0">
                <a:solidFill>
                  <a:schemeClr val="accent2">
                    <a:lumMod val="75000"/>
                  </a:schemeClr>
                </a:solidFill>
              </a:rPr>
            </a:br>
            <a:endParaRPr lang="it-IT" b="1" dirty="0">
              <a:solidFill>
                <a:schemeClr val="bg2">
                  <a:lumMod val="25000"/>
                </a:schemeClr>
              </a:solidFill>
              <a:ea typeface="+mn-ea"/>
              <a:cs typeface="+mn-cs"/>
            </a:endParaRPr>
          </a:p>
        </p:txBody>
      </p:sp>
      <p:graphicFrame>
        <p:nvGraphicFramePr>
          <p:cNvPr id="3" name="Tabella 2">
            <a:extLst>
              <a:ext uri="{FF2B5EF4-FFF2-40B4-BE49-F238E27FC236}">
                <a16:creationId xmlns:a16="http://schemas.microsoft.com/office/drawing/2014/main" xmlns="" id="{41C783AB-1826-4EAD-91FA-A619E4966A39}"/>
              </a:ext>
            </a:extLst>
          </p:cNvPr>
          <p:cNvGraphicFramePr>
            <a:graphicFrameLocks noGrp="1"/>
          </p:cNvGraphicFramePr>
          <p:nvPr/>
        </p:nvGraphicFramePr>
        <p:xfrm>
          <a:off x="385763" y="962025"/>
          <a:ext cx="11414125" cy="5583238"/>
        </p:xfrm>
        <a:graphic>
          <a:graphicData uri="http://schemas.openxmlformats.org/drawingml/2006/table">
            <a:tbl>
              <a:tblPr firstRow="1" bandRow="1">
                <a:effectLst/>
                <a:tableStyleId>{5C22544A-7EE6-4342-B048-85BDC9FD1C3A}</a:tableStyleId>
              </a:tblPr>
              <a:tblGrid>
                <a:gridCol w="4236269">
                  <a:extLst>
                    <a:ext uri="{9D8B030D-6E8A-4147-A177-3AD203B41FA5}">
                      <a16:colId xmlns:a16="http://schemas.microsoft.com/office/drawing/2014/main" xmlns="" val="20000"/>
                    </a:ext>
                  </a:extLst>
                </a:gridCol>
                <a:gridCol w="7177856">
                  <a:extLst>
                    <a:ext uri="{9D8B030D-6E8A-4147-A177-3AD203B41FA5}">
                      <a16:colId xmlns:a16="http://schemas.microsoft.com/office/drawing/2014/main" xmlns="" val="20001"/>
                    </a:ext>
                  </a:extLst>
                </a:gridCol>
              </a:tblGrid>
              <a:tr h="684501">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it-IT" sz="1600" b="1" i="0" u="none" strike="noStrike" kern="1200" cap="none" spc="0" normalizeH="0" baseline="0" noProof="0" dirty="0">
                          <a:ln>
                            <a:noFill/>
                          </a:ln>
                          <a:solidFill>
                            <a:srgbClr val="242852">
                              <a:lumMod val="75000"/>
                            </a:srgbClr>
                          </a:solidFill>
                          <a:effectLst/>
                          <a:uLnTx/>
                          <a:uFillTx/>
                          <a:latin typeface="+mn-lt"/>
                          <a:ea typeface="+mn-ea"/>
                          <a:cs typeface="+mn-cs"/>
                        </a:rPr>
                        <a:t>ART. 4 - RIORDINO DELLA DISCIPLINA DEGLI ORDINI DELLE PROFESSIONI SANITARIE</a:t>
                      </a:r>
                    </a:p>
                  </a:txBody>
                  <a:tcPr marL="91414" marR="91414" marT="45734" marB="45734">
                    <a:gradFill flip="none" rotWithShape="1">
                      <a:gsLst>
                        <a:gs pos="0">
                          <a:srgbClr val="FFCC00">
                            <a:tint val="66000"/>
                            <a:satMod val="160000"/>
                          </a:srgbClr>
                        </a:gs>
                        <a:gs pos="50000">
                          <a:srgbClr val="FFCC00">
                            <a:tint val="44500"/>
                            <a:satMod val="160000"/>
                          </a:srgbClr>
                        </a:gs>
                        <a:gs pos="100000">
                          <a:srgbClr val="FFCC00">
                            <a:tint val="23500"/>
                            <a:satMod val="160000"/>
                          </a:srgbClr>
                        </a:gs>
                      </a:gsLst>
                      <a:path path="circle">
                        <a:fillToRect t="100000" r="100000"/>
                      </a:path>
                      <a:tileRect l="-100000" b="-100000"/>
                    </a:gradFill>
                  </a:tcPr>
                </a:tc>
                <a:tc>
                  <a:txBody>
                    <a:bodyPr/>
                    <a:lstStyle/>
                    <a:p>
                      <a:pPr marL="0" marR="0" lvl="0" indent="0" algn="just" defTabSz="914400" rtl="0" eaLnBrk="0" fontAlgn="base" latinLnBrk="0" hangingPunct="0">
                        <a:lnSpc>
                          <a:spcPct val="100000"/>
                        </a:lnSpc>
                        <a:spcBef>
                          <a:spcPct val="0"/>
                        </a:spcBef>
                        <a:spcAft>
                          <a:spcPct val="0"/>
                        </a:spcAft>
                        <a:buClr>
                          <a:srgbClr val="000000"/>
                        </a:buClr>
                        <a:buSzPct val="80000"/>
                        <a:buFontTx/>
                        <a:buNone/>
                        <a:tabLst/>
                        <a:defRPr/>
                      </a:pPr>
                      <a:r>
                        <a:rPr kumimoji="0" lang="it-IT" sz="1800" b="1" i="0" u="none" strike="noStrike" kern="1200" cap="none" spc="0" normalizeH="0" baseline="0" noProof="0" dirty="0">
                          <a:ln>
                            <a:noFill/>
                          </a:ln>
                          <a:solidFill>
                            <a:schemeClr val="tx2"/>
                          </a:solidFill>
                          <a:effectLst/>
                          <a:uLnTx/>
                          <a:uFillTx/>
                          <a:latin typeface="+mn-lt"/>
                          <a:ea typeface="+mn-ea"/>
                          <a:cs typeface="+mn-cs"/>
                        </a:rPr>
                        <a:t>Gli Ordini e le Federazioni nazionali sono </a:t>
                      </a:r>
                      <a:r>
                        <a:rPr kumimoji="0" lang="it-IT" sz="1800" b="1" i="0" u="none" strike="noStrike" kern="1200" cap="none" spc="0" normalizeH="0" baseline="0" noProof="0" dirty="0">
                          <a:ln>
                            <a:noFill/>
                          </a:ln>
                          <a:solidFill>
                            <a:schemeClr val="accent2">
                              <a:lumMod val="75000"/>
                            </a:schemeClr>
                          </a:solidFill>
                          <a:effectLst/>
                          <a:uLnTx/>
                          <a:uFillTx/>
                          <a:latin typeface="+mn-lt"/>
                          <a:ea typeface="+mn-ea"/>
                          <a:cs typeface="+mn-cs"/>
                        </a:rPr>
                        <a:t>enti pubblici non economici </a:t>
                      </a:r>
                      <a:r>
                        <a:rPr kumimoji="0" lang="it-IT" sz="1800" b="1" i="0" u="none" strike="noStrike" kern="1200" cap="none" spc="0" normalizeH="0" baseline="0" noProof="0" dirty="0">
                          <a:ln>
                            <a:noFill/>
                          </a:ln>
                          <a:solidFill>
                            <a:schemeClr val="tx2"/>
                          </a:solidFill>
                          <a:effectLst/>
                          <a:uLnTx/>
                          <a:uFillTx/>
                          <a:latin typeface="+mn-lt"/>
                          <a:ea typeface="+mn-ea"/>
                          <a:cs typeface="+mn-cs"/>
                        </a:rPr>
                        <a:t>e agiscono quali </a:t>
                      </a:r>
                      <a:r>
                        <a:rPr kumimoji="0" lang="it-IT" sz="1800" b="1" i="0" u="none" strike="noStrike" kern="1200" cap="none" spc="0" normalizeH="0" baseline="0" noProof="0" dirty="0">
                          <a:ln>
                            <a:noFill/>
                          </a:ln>
                          <a:solidFill>
                            <a:schemeClr val="accent2">
                              <a:lumMod val="75000"/>
                            </a:schemeClr>
                          </a:solidFill>
                          <a:effectLst/>
                          <a:uLnTx/>
                          <a:uFillTx/>
                          <a:latin typeface="+mn-lt"/>
                          <a:ea typeface="+mn-ea"/>
                          <a:cs typeface="+mn-cs"/>
                        </a:rPr>
                        <a:t>organi sussidiari </a:t>
                      </a:r>
                      <a:r>
                        <a:rPr kumimoji="0" lang="it-IT" sz="1800" b="1" i="0" u="none" strike="noStrike" kern="1200" cap="none" spc="0" normalizeH="0" baseline="0" noProof="0" dirty="0">
                          <a:ln>
                            <a:noFill/>
                          </a:ln>
                          <a:solidFill>
                            <a:schemeClr val="tx2"/>
                          </a:solidFill>
                          <a:effectLst/>
                          <a:uLnTx/>
                          <a:uFillTx/>
                          <a:latin typeface="+mn-lt"/>
                          <a:ea typeface="+mn-ea"/>
                          <a:cs typeface="+mn-cs"/>
                        </a:rPr>
                        <a:t>dello Stato.</a:t>
                      </a:r>
                      <a:endParaRPr kumimoji="0" lang="it-IT" altLang="it-IT" sz="1800" b="0" i="0" u="none" strike="noStrike" kern="1200" cap="none" spc="0" normalizeH="0" baseline="0" noProof="0" dirty="0">
                        <a:ln>
                          <a:noFill/>
                        </a:ln>
                        <a:solidFill>
                          <a:schemeClr val="tx2"/>
                        </a:solidFill>
                        <a:effectLst/>
                        <a:uLnTx/>
                        <a:uFillTx/>
                        <a:latin typeface="Corbel" pitchFamily="34" charset="0"/>
                        <a:ea typeface="+mn-ea"/>
                        <a:cs typeface="+mn-cs"/>
                      </a:endParaRPr>
                    </a:p>
                  </a:txBody>
                  <a:tcPr marL="91414" marR="91414" marT="45734" marB="45734">
                    <a:gradFill flip="none" rotWithShape="1">
                      <a:gsLst>
                        <a:gs pos="0">
                          <a:srgbClr val="FFCC00">
                            <a:tint val="66000"/>
                            <a:satMod val="160000"/>
                          </a:srgbClr>
                        </a:gs>
                        <a:gs pos="50000">
                          <a:srgbClr val="FFCC00">
                            <a:tint val="44500"/>
                            <a:satMod val="160000"/>
                          </a:srgbClr>
                        </a:gs>
                        <a:gs pos="100000">
                          <a:srgbClr val="FFCC00">
                            <a:tint val="23500"/>
                            <a:satMod val="160000"/>
                          </a:srgbClr>
                        </a:gs>
                      </a:gsLst>
                      <a:path path="circle">
                        <a:fillToRect t="100000" r="100000"/>
                      </a:path>
                      <a:tileRect l="-100000" b="-100000"/>
                    </a:gradFill>
                  </a:tcPr>
                </a:tc>
                <a:extLst>
                  <a:ext uri="{0D108BD9-81ED-4DB2-BD59-A6C34878D82A}">
                    <a16:rowId xmlns:a16="http://schemas.microsoft.com/office/drawing/2014/main" xmlns="" val="10000"/>
                  </a:ext>
                </a:extLst>
              </a:tr>
              <a:tr h="560171">
                <a:tc>
                  <a:txBody>
                    <a:bodyPr/>
                    <a:lstStyle/>
                    <a:p>
                      <a:pPr marL="46037" marR="0" lvl="0" indent="0" algn="just" defTabSz="914400" rtl="0" eaLnBrk="0" fontAlgn="base" latinLnBrk="0" hangingPunct="0">
                        <a:lnSpc>
                          <a:spcPct val="90000"/>
                        </a:lnSpc>
                        <a:spcBef>
                          <a:spcPts val="1400"/>
                        </a:spcBef>
                        <a:spcAft>
                          <a:spcPct val="0"/>
                        </a:spcAft>
                        <a:buClr>
                          <a:prstClr val="black"/>
                        </a:buClr>
                        <a:buSzPct val="80000"/>
                        <a:buFontTx/>
                        <a:buNone/>
                        <a:tabLst/>
                        <a:defRPr/>
                      </a:pPr>
                      <a:r>
                        <a:rPr kumimoji="0" lang="it-IT" sz="1600" b="1" i="0" u="none" strike="noStrike" kern="1200" cap="none" spc="0" normalizeH="0" baseline="0" noProof="0" dirty="0">
                          <a:ln>
                            <a:noFill/>
                          </a:ln>
                          <a:solidFill>
                            <a:srgbClr val="242852">
                              <a:lumMod val="75000"/>
                            </a:srgbClr>
                          </a:solidFill>
                          <a:effectLst/>
                          <a:uLnTx/>
                          <a:uFillTx/>
                          <a:latin typeface="+mn-lt"/>
                          <a:ea typeface="+mn-ea"/>
                          <a:cs typeface="+mn-cs"/>
                        </a:rPr>
                        <a:t>ART. 7 - ART. 8. - ART. 9 – ISTITUZIONE NUOVE PROFESSIONI SANITARIE</a:t>
                      </a:r>
                    </a:p>
                  </a:txBody>
                  <a:tcPr marL="91414" marR="91414" marT="45734" marB="45734">
                    <a:solidFill>
                      <a:srgbClr val="FFCC00"/>
                    </a:solidFill>
                  </a:tcPr>
                </a:tc>
                <a:tc>
                  <a:txBody>
                    <a:bodyPr/>
                    <a:lstStyle/>
                    <a:p>
                      <a:pPr marL="0" marR="0" lvl="0" indent="0" algn="just" defTabSz="914400" rtl="0" eaLnBrk="0" fontAlgn="base" latinLnBrk="0" hangingPunct="0">
                        <a:lnSpc>
                          <a:spcPct val="100000"/>
                        </a:lnSpc>
                        <a:spcBef>
                          <a:spcPct val="0"/>
                        </a:spcBef>
                        <a:spcAft>
                          <a:spcPct val="0"/>
                        </a:spcAft>
                        <a:buClr>
                          <a:srgbClr val="000000"/>
                        </a:buClr>
                        <a:buSzPct val="80000"/>
                        <a:buFontTx/>
                        <a:buNone/>
                        <a:tabLst/>
                        <a:defRPr/>
                      </a:pPr>
                      <a:r>
                        <a:rPr kumimoji="0" lang="it-IT" altLang="it-IT" sz="1800" b="1" i="0" u="none" strike="noStrike" kern="1200" cap="none" spc="0" normalizeH="0" baseline="0" noProof="0" dirty="0">
                          <a:ln>
                            <a:noFill/>
                          </a:ln>
                          <a:solidFill>
                            <a:schemeClr val="tx2"/>
                          </a:solidFill>
                          <a:effectLst/>
                          <a:uLnTx/>
                          <a:uFillTx/>
                          <a:latin typeface="Corbel" pitchFamily="34" charset="0"/>
                          <a:ea typeface="+mn-ea"/>
                          <a:cs typeface="+mn-cs"/>
                        </a:rPr>
                        <a:t>Osteopata, chiropratico, chimico, fisico, biologo e  psicologo.</a:t>
                      </a:r>
                      <a:endParaRPr kumimoji="0" lang="it-IT" altLang="it-IT" sz="1800" b="0" i="0" u="none" strike="noStrike" kern="1200" cap="none" spc="0" normalizeH="0" baseline="0" noProof="0" dirty="0">
                        <a:ln>
                          <a:noFill/>
                        </a:ln>
                        <a:solidFill>
                          <a:schemeClr val="tx2"/>
                        </a:solidFill>
                        <a:effectLst/>
                        <a:uLnTx/>
                        <a:uFillTx/>
                        <a:latin typeface="Corbel" pitchFamily="34" charset="0"/>
                        <a:ea typeface="+mn-ea"/>
                        <a:cs typeface="+mn-cs"/>
                      </a:endParaRPr>
                    </a:p>
                  </a:txBody>
                  <a:tcPr marL="91414" marR="91414" marT="45734" marB="45734">
                    <a:solidFill>
                      <a:srgbClr val="FFCC00"/>
                    </a:solidFill>
                  </a:tcPr>
                </a:tc>
                <a:extLst>
                  <a:ext uri="{0D108BD9-81ED-4DB2-BD59-A6C34878D82A}">
                    <a16:rowId xmlns:a16="http://schemas.microsoft.com/office/drawing/2014/main" xmlns="" val="10001"/>
                  </a:ext>
                </a:extLst>
              </a:tr>
              <a:tr h="2011890">
                <a:tc>
                  <a:txBody>
                    <a:bodyPr/>
                    <a:lstStyle/>
                    <a:p>
                      <a:pPr marL="46037" marR="0" lvl="0" indent="0" algn="just" defTabSz="914400" rtl="0" eaLnBrk="0" fontAlgn="base" latinLnBrk="0" hangingPunct="0">
                        <a:lnSpc>
                          <a:spcPct val="100000"/>
                        </a:lnSpc>
                        <a:spcBef>
                          <a:spcPts val="0"/>
                        </a:spcBef>
                        <a:spcAft>
                          <a:spcPct val="0"/>
                        </a:spcAft>
                        <a:buClr>
                          <a:prstClr val="black"/>
                        </a:buClr>
                        <a:buSzPct val="80000"/>
                        <a:buFontTx/>
                        <a:buNone/>
                        <a:tabLst/>
                        <a:defRPr/>
                      </a:pPr>
                      <a:endParaRPr kumimoji="0" lang="it-IT" sz="1800" b="1" i="0" u="none" strike="noStrike" kern="1200" cap="none" spc="0" normalizeH="0" baseline="0" noProof="0" dirty="0">
                        <a:ln>
                          <a:noFill/>
                        </a:ln>
                        <a:solidFill>
                          <a:srgbClr val="242852">
                            <a:lumMod val="75000"/>
                          </a:srgbClr>
                        </a:solidFill>
                        <a:effectLst/>
                        <a:uLnTx/>
                        <a:uFillTx/>
                        <a:latin typeface="+mn-lt"/>
                        <a:ea typeface="+mn-ea"/>
                        <a:cs typeface="+mn-cs"/>
                      </a:endParaRPr>
                    </a:p>
                    <a:p>
                      <a:pPr marL="46037" marR="0" lvl="0" indent="0" algn="just" defTabSz="914400" rtl="0" eaLnBrk="0" fontAlgn="base" latinLnBrk="0" hangingPunct="0">
                        <a:lnSpc>
                          <a:spcPct val="100000"/>
                        </a:lnSpc>
                        <a:spcBef>
                          <a:spcPts val="0"/>
                        </a:spcBef>
                        <a:spcAft>
                          <a:spcPct val="0"/>
                        </a:spcAft>
                        <a:buClr>
                          <a:prstClr val="black"/>
                        </a:buClr>
                        <a:buSzPct val="80000"/>
                        <a:buFontTx/>
                        <a:buNone/>
                        <a:tabLst/>
                        <a:defRPr/>
                      </a:pPr>
                      <a:endParaRPr kumimoji="0" lang="it-IT" sz="1800" b="1" i="0" u="none" strike="noStrike" kern="1200" cap="none" spc="0" normalizeH="0" baseline="0" noProof="0" dirty="0">
                        <a:ln>
                          <a:noFill/>
                        </a:ln>
                        <a:solidFill>
                          <a:srgbClr val="242852">
                            <a:lumMod val="75000"/>
                          </a:srgbClr>
                        </a:solidFill>
                        <a:effectLst/>
                        <a:uLnTx/>
                        <a:uFillTx/>
                        <a:latin typeface="+mn-lt"/>
                        <a:ea typeface="+mn-ea"/>
                        <a:cs typeface="+mn-cs"/>
                      </a:endParaRPr>
                    </a:p>
                    <a:p>
                      <a:pPr marL="46037" marR="0" lvl="0" indent="0" algn="just" defTabSz="914400" rtl="0" eaLnBrk="0" fontAlgn="base" latinLnBrk="0" hangingPunct="0">
                        <a:lnSpc>
                          <a:spcPct val="100000"/>
                        </a:lnSpc>
                        <a:spcBef>
                          <a:spcPts val="0"/>
                        </a:spcBef>
                        <a:spcAft>
                          <a:spcPct val="0"/>
                        </a:spcAft>
                        <a:buClr>
                          <a:prstClr val="black"/>
                        </a:buClr>
                        <a:buSzPct val="80000"/>
                        <a:buFontTx/>
                        <a:buNone/>
                        <a:tabLst/>
                        <a:defRPr/>
                      </a:pPr>
                      <a:endParaRPr kumimoji="0" lang="it-IT" sz="1600" b="1" i="0" u="none" strike="noStrike" kern="1200" cap="none" spc="0" normalizeH="0" baseline="0" noProof="0" dirty="0">
                        <a:ln>
                          <a:noFill/>
                        </a:ln>
                        <a:solidFill>
                          <a:srgbClr val="242852">
                            <a:lumMod val="75000"/>
                          </a:srgbClr>
                        </a:solidFill>
                        <a:effectLst/>
                        <a:uLnTx/>
                        <a:uFillTx/>
                        <a:latin typeface="+mn-lt"/>
                        <a:ea typeface="+mn-ea"/>
                        <a:cs typeface="+mn-cs"/>
                      </a:endParaRPr>
                    </a:p>
                    <a:p>
                      <a:pPr marL="46037" marR="0" lvl="0" indent="0" algn="just" defTabSz="914400" rtl="0" eaLnBrk="0" fontAlgn="base" latinLnBrk="0" hangingPunct="0">
                        <a:lnSpc>
                          <a:spcPct val="100000"/>
                        </a:lnSpc>
                        <a:spcBef>
                          <a:spcPts val="0"/>
                        </a:spcBef>
                        <a:spcAft>
                          <a:spcPct val="0"/>
                        </a:spcAft>
                        <a:buClr>
                          <a:prstClr val="black"/>
                        </a:buClr>
                        <a:buSzPct val="80000"/>
                        <a:buFontTx/>
                        <a:buNone/>
                        <a:tabLst/>
                        <a:defRPr/>
                      </a:pPr>
                      <a:r>
                        <a:rPr kumimoji="0" lang="it-IT" sz="1600" b="1" i="0" u="none" strike="noStrike" kern="1200" cap="none" spc="0" normalizeH="0" baseline="0" noProof="0" dirty="0">
                          <a:ln>
                            <a:noFill/>
                          </a:ln>
                          <a:solidFill>
                            <a:srgbClr val="242852">
                              <a:lumMod val="75000"/>
                            </a:srgbClr>
                          </a:solidFill>
                          <a:effectLst/>
                          <a:uLnTx/>
                          <a:uFillTx/>
                          <a:latin typeface="+mn-lt"/>
                          <a:ea typeface="+mn-ea"/>
                          <a:cs typeface="+mn-cs"/>
                        </a:rPr>
                        <a:t>ART.12 –ESERCIZIO ABUSIVO DI UNA  PROFESSIONE</a:t>
                      </a:r>
                    </a:p>
                  </a:txBody>
                  <a:tcPr marL="91414" marR="91414" marT="45734" marB="45734">
                    <a:solidFill>
                      <a:srgbClr val="FFFF00">
                        <a:alpha val="89000"/>
                      </a:srgbClr>
                    </a:solid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it-IT" altLang="it-IT" sz="1800" b="1" i="0" u="none" strike="noStrike" kern="1200" cap="none" spc="0" normalizeH="0" baseline="0" noProof="0" dirty="0">
                          <a:ln>
                            <a:noFill/>
                          </a:ln>
                          <a:solidFill>
                            <a:schemeClr val="tx2"/>
                          </a:solidFill>
                          <a:effectLst/>
                          <a:uLnTx/>
                          <a:uFillTx/>
                          <a:latin typeface="Corbel" pitchFamily="34" charset="0"/>
                          <a:ea typeface="+mn-ea"/>
                          <a:cs typeface="+mn-cs"/>
                        </a:rPr>
                        <a:t>Aumento delle sanzioni penali comminate previste nell’art.348 c.p.. </a:t>
                      </a:r>
                      <a:r>
                        <a:rPr kumimoji="0" lang="it-IT" sz="1800" b="1" i="0" u="none" strike="noStrike" kern="1200" cap="none" spc="0" normalizeH="0" baseline="0" dirty="0">
                          <a:ln>
                            <a:noFill/>
                          </a:ln>
                          <a:solidFill>
                            <a:schemeClr val="tx2"/>
                          </a:solidFill>
                          <a:effectLst/>
                          <a:uLnTx/>
                          <a:uFillTx/>
                          <a:latin typeface="Corbel" pitchFamily="34" charset="0"/>
                          <a:ea typeface="+mn-ea"/>
                          <a:cs typeface="+mn-cs"/>
                        </a:rPr>
                        <a:t>Depenalizzato </a:t>
                      </a:r>
                      <a:r>
                        <a:rPr kumimoji="0" lang="it-IT" sz="1800" b="1" i="0" u="none" strike="noStrike" kern="1200" cap="none" spc="0" normalizeH="0" baseline="0" dirty="0">
                          <a:ln>
                            <a:noFill/>
                          </a:ln>
                          <a:solidFill>
                            <a:schemeClr val="accent2">
                              <a:lumMod val="75000"/>
                            </a:schemeClr>
                          </a:solidFill>
                          <a:effectLst/>
                          <a:uLnTx/>
                          <a:uFillTx/>
                          <a:latin typeface="Corbel" pitchFamily="34" charset="0"/>
                          <a:ea typeface="+mn-ea"/>
                          <a:cs typeface="+mn-cs"/>
                        </a:rPr>
                        <a:t>reato di detenzione di medicinali scaduti, guasti o imperfetti</a:t>
                      </a:r>
                      <a:r>
                        <a:rPr kumimoji="0" lang="it-IT" sz="1800" b="1" i="0" u="none" strike="noStrike" kern="1200" cap="none" spc="0" normalizeH="0" baseline="0" dirty="0">
                          <a:ln>
                            <a:noFill/>
                          </a:ln>
                          <a:solidFill>
                            <a:srgbClr val="FF0000"/>
                          </a:solidFill>
                          <a:effectLst/>
                          <a:uLnTx/>
                          <a:uFillTx/>
                          <a:latin typeface="Corbel" pitchFamily="34" charset="0"/>
                          <a:ea typeface="+mn-ea"/>
                          <a:cs typeface="+mn-cs"/>
                        </a:rPr>
                        <a:t> </a:t>
                      </a:r>
                      <a:r>
                        <a:rPr kumimoji="0" lang="it-IT" sz="1800" b="1" i="0" u="none" strike="noStrike" kern="1200" cap="none" spc="0" normalizeH="0" baseline="0" dirty="0">
                          <a:ln>
                            <a:noFill/>
                          </a:ln>
                          <a:solidFill>
                            <a:schemeClr val="tx2"/>
                          </a:solidFill>
                          <a:effectLst/>
                          <a:uLnTx/>
                          <a:uFillTx/>
                          <a:latin typeface="Corbel" pitchFamily="34" charset="0"/>
                          <a:ea typeface="+mn-ea"/>
                          <a:cs typeface="+mn-cs"/>
                        </a:rPr>
                        <a:t>in farmacia con previsione di sanzione amministrativa pecuniaria per i casi in cui risulti, in relazione alla modesta quantità di tali medicinali, alle modalità di conservazione e all’ammontare complessivo delle riserve, che si possa concretamente escludere la destinazione al commercio degli stessi </a:t>
                      </a:r>
                      <a:r>
                        <a:rPr kumimoji="0" lang="it-IT" sz="1800" b="1" i="0" u="none" strike="noStrike" kern="1200" cap="none" spc="0" normalizeH="0" baseline="0" dirty="0">
                          <a:ln>
                            <a:noFill/>
                          </a:ln>
                          <a:solidFill>
                            <a:srgbClr val="0070C0"/>
                          </a:solidFill>
                          <a:effectLst/>
                          <a:uLnTx/>
                          <a:uFillTx/>
                          <a:latin typeface="Corbel" pitchFamily="34" charset="0"/>
                          <a:ea typeface="+mn-ea"/>
                          <a:cs typeface="+mn-cs"/>
                        </a:rPr>
                        <a:t>(</a:t>
                      </a:r>
                      <a:r>
                        <a:rPr kumimoji="0" lang="it-IT" sz="1800" b="1" i="0" u="none" strike="noStrike" kern="1200" cap="none" spc="0" normalizeH="0" baseline="0" dirty="0">
                          <a:ln>
                            <a:noFill/>
                          </a:ln>
                          <a:solidFill>
                            <a:schemeClr val="accent2">
                              <a:lumMod val="75000"/>
                            </a:schemeClr>
                          </a:solidFill>
                          <a:effectLst/>
                          <a:uLnTx/>
                          <a:uFillTx/>
                          <a:latin typeface="Corbel" pitchFamily="34" charset="0"/>
                          <a:ea typeface="+mn-ea"/>
                          <a:cs typeface="+mn-cs"/>
                        </a:rPr>
                        <a:t>art. 123 TULS</a:t>
                      </a:r>
                      <a:r>
                        <a:rPr kumimoji="0" lang="it-IT" sz="1800" b="1" i="0" u="none" strike="noStrike" kern="1200" cap="none" spc="0" normalizeH="0" baseline="0" dirty="0">
                          <a:ln>
                            <a:noFill/>
                          </a:ln>
                          <a:solidFill>
                            <a:srgbClr val="0070C0"/>
                          </a:solidFill>
                          <a:effectLst/>
                          <a:uLnTx/>
                          <a:uFillTx/>
                          <a:latin typeface="Corbel" pitchFamily="34" charset="0"/>
                          <a:ea typeface="+mn-ea"/>
                          <a:cs typeface="+mn-cs"/>
                        </a:rPr>
                        <a:t>).</a:t>
                      </a:r>
                      <a:r>
                        <a:rPr kumimoji="0" lang="it-IT" sz="1800" b="1" i="0" u="none" strike="noStrike" kern="1200" cap="none" spc="0" normalizeH="0" baseline="0" dirty="0">
                          <a:ln>
                            <a:noFill/>
                          </a:ln>
                          <a:solidFill>
                            <a:srgbClr val="FF0000"/>
                          </a:solidFill>
                          <a:effectLst/>
                          <a:uLnTx/>
                          <a:uFillTx/>
                          <a:latin typeface="Corbel" pitchFamily="34" charset="0"/>
                          <a:ea typeface="+mn-ea"/>
                          <a:cs typeface="+mn-cs"/>
                        </a:rPr>
                        <a:t> </a:t>
                      </a:r>
                      <a:endParaRPr kumimoji="0" lang="it-IT" altLang="it-IT" sz="1800" b="1" i="0" u="none" strike="noStrike" kern="1200" cap="none" spc="0" normalizeH="0" baseline="0" noProof="0" dirty="0">
                        <a:ln>
                          <a:noFill/>
                        </a:ln>
                        <a:solidFill>
                          <a:srgbClr val="FF0000"/>
                        </a:solidFill>
                        <a:effectLst/>
                        <a:uLnTx/>
                        <a:uFillTx/>
                        <a:latin typeface="Corbel" pitchFamily="34" charset="0"/>
                        <a:ea typeface="+mn-ea"/>
                        <a:cs typeface="+mn-cs"/>
                      </a:endParaRPr>
                    </a:p>
                  </a:txBody>
                  <a:tcPr marL="91414" marR="91414" marT="45734" marB="45734">
                    <a:solidFill>
                      <a:srgbClr val="FFFF00"/>
                    </a:solidFill>
                  </a:tcPr>
                </a:tc>
                <a:extLst>
                  <a:ext uri="{0D108BD9-81ED-4DB2-BD59-A6C34878D82A}">
                    <a16:rowId xmlns:a16="http://schemas.microsoft.com/office/drawing/2014/main" xmlns="" val="10002"/>
                  </a:ext>
                </a:extLst>
              </a:tr>
              <a:tr h="1188852">
                <a:tc>
                  <a:txBody>
                    <a:bodyPr/>
                    <a:lstStyle/>
                    <a:p>
                      <a:pPr marL="0" marR="0" lvl="0" indent="0" algn="ctr" defTabSz="914400" rtl="0" eaLnBrk="0" fontAlgn="base" latinLnBrk="0" hangingPunct="0">
                        <a:lnSpc>
                          <a:spcPct val="100000"/>
                        </a:lnSpc>
                        <a:spcBef>
                          <a:spcPct val="30000"/>
                        </a:spcBef>
                        <a:spcAft>
                          <a:spcPct val="0"/>
                        </a:spcAft>
                        <a:buClrTx/>
                        <a:buSzTx/>
                        <a:buFontTx/>
                        <a:buNone/>
                        <a:tabLst/>
                        <a:defRPr/>
                      </a:pPr>
                      <a:endParaRPr kumimoji="0" lang="it-IT" sz="1800" b="1" i="1" u="none" strike="noStrike" kern="1200" cap="none" spc="0" normalizeH="0" baseline="0" noProof="0" dirty="0">
                        <a:ln>
                          <a:noFill/>
                        </a:ln>
                        <a:solidFill>
                          <a:srgbClr val="242852">
                            <a:lumMod val="75000"/>
                          </a:srgbClr>
                        </a:solidFill>
                        <a:effectLst/>
                        <a:uLnTx/>
                        <a:uFillTx/>
                        <a:latin typeface="+mn-lt"/>
                        <a:ea typeface="+mn-ea"/>
                        <a:cs typeface="+mn-cs"/>
                      </a:endParaRPr>
                    </a:p>
                    <a:p>
                      <a:pPr marL="0" marR="0" lvl="0" indent="0" algn="just" defTabSz="914400" rtl="0" eaLnBrk="0" fontAlgn="base" latinLnBrk="0" hangingPunct="0">
                        <a:lnSpc>
                          <a:spcPct val="100000"/>
                        </a:lnSpc>
                        <a:spcBef>
                          <a:spcPct val="30000"/>
                        </a:spcBef>
                        <a:spcAft>
                          <a:spcPct val="0"/>
                        </a:spcAft>
                        <a:buClrTx/>
                        <a:buSzTx/>
                        <a:buFontTx/>
                        <a:buNone/>
                        <a:tabLst/>
                        <a:defRPr/>
                      </a:pPr>
                      <a:r>
                        <a:rPr kumimoji="0" lang="it-IT" sz="1600" b="1" i="0" u="none" strike="noStrike" kern="1200" cap="none" spc="0" normalizeH="0" baseline="0" noProof="0" dirty="0">
                          <a:ln>
                            <a:noFill/>
                          </a:ln>
                          <a:solidFill>
                            <a:srgbClr val="242852">
                              <a:lumMod val="75000"/>
                            </a:srgbClr>
                          </a:solidFill>
                          <a:effectLst/>
                          <a:uLnTx/>
                          <a:uFillTx/>
                          <a:latin typeface="+mn-lt"/>
                          <a:ea typeface="+mn-ea"/>
                          <a:cs typeface="+mn-cs"/>
                        </a:rPr>
                        <a:t>ART. 13 – COMMERCIO DI SOSTANZE DOPANTI </a:t>
                      </a:r>
                    </a:p>
                  </a:txBody>
                  <a:tcPr marL="91414" marR="91414" marT="45734" marB="45734">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8100000" scaled="1"/>
                      <a:tileRect/>
                    </a:gradFill>
                  </a:tcPr>
                </a:tc>
                <a:tc>
                  <a:txBody>
                    <a:bodyPr/>
                    <a:lstStyle/>
                    <a:p>
                      <a:pPr marL="0" marR="0" lvl="0" indent="0" algn="just" defTabSz="914400" rtl="0" eaLnBrk="0" fontAlgn="base" latinLnBrk="0" hangingPunct="0">
                        <a:lnSpc>
                          <a:spcPct val="100000"/>
                        </a:lnSpc>
                        <a:spcBef>
                          <a:spcPct val="30000"/>
                        </a:spcBef>
                        <a:spcAft>
                          <a:spcPct val="0"/>
                        </a:spcAft>
                        <a:buClrTx/>
                        <a:buSzTx/>
                        <a:buFontTx/>
                        <a:buNone/>
                        <a:tabLst/>
                        <a:defRPr/>
                      </a:pPr>
                      <a:r>
                        <a:rPr kumimoji="0" lang="it-IT" altLang="it-IT" sz="1800" b="1" i="0" u="none" strike="noStrike" kern="1200" cap="none" spc="0" normalizeH="0" baseline="0" noProof="0" dirty="0">
                          <a:ln>
                            <a:noFill/>
                          </a:ln>
                          <a:solidFill>
                            <a:schemeClr val="tx2"/>
                          </a:solidFill>
                          <a:effectLst/>
                          <a:uLnTx/>
                          <a:uFillTx/>
                          <a:latin typeface="Corbel" pitchFamily="34" charset="0"/>
                          <a:ea typeface="+mn-ea"/>
                          <a:cs typeface="+mn-cs"/>
                        </a:rPr>
                        <a:t>Estende pene per reato di commercio di sostanze dopanti al farmacista che, in assenza di prescrizione medica, dispensi le suddette sostanze per finalità diverse da quelle proprie ovvero da quelle indicate nell’autorizzazione all’immissione in commercio .</a:t>
                      </a:r>
                    </a:p>
                  </a:txBody>
                  <a:tcPr marL="91414" marR="91414" marT="45734" marB="45734">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t="100000" r="100000"/>
                      </a:path>
                      <a:tileRect l="-100000" b="-100000"/>
                    </a:gradFill>
                  </a:tcPr>
                </a:tc>
                <a:extLst>
                  <a:ext uri="{0D108BD9-81ED-4DB2-BD59-A6C34878D82A}">
                    <a16:rowId xmlns:a16="http://schemas.microsoft.com/office/drawing/2014/main" xmlns="" val="10003"/>
                  </a:ext>
                </a:extLst>
              </a:tr>
              <a:tr h="1137824">
                <a:tc>
                  <a:txBody>
                    <a:bodyPr/>
                    <a:lstStyle/>
                    <a:p>
                      <a:pPr marL="0" marR="0" lvl="0" indent="0" algn="just" defTabSz="914400" rtl="0" eaLnBrk="0" fontAlgn="base" latinLnBrk="0" hangingPunct="0">
                        <a:lnSpc>
                          <a:spcPct val="100000"/>
                        </a:lnSpc>
                        <a:spcBef>
                          <a:spcPct val="30000"/>
                        </a:spcBef>
                        <a:spcAft>
                          <a:spcPct val="0"/>
                        </a:spcAft>
                        <a:buClrTx/>
                        <a:buSzTx/>
                        <a:buFontTx/>
                        <a:buNone/>
                        <a:tabLst/>
                        <a:defRPr/>
                      </a:pPr>
                      <a:r>
                        <a:rPr kumimoji="0" lang="it-IT" sz="1600" b="1" i="0" u="none" strike="noStrike" kern="1200" cap="none" spc="0" normalizeH="0" baseline="0" noProof="0" dirty="0">
                          <a:ln>
                            <a:noFill/>
                          </a:ln>
                          <a:solidFill>
                            <a:srgbClr val="242852">
                              <a:lumMod val="75000"/>
                            </a:srgbClr>
                          </a:solidFill>
                          <a:effectLst/>
                          <a:uLnTx/>
                          <a:uFillTx/>
                          <a:latin typeface="+mn-lt"/>
                          <a:ea typeface="+mn-ea"/>
                          <a:cs typeface="+mn-cs"/>
                        </a:rPr>
                        <a:t>ART. 16 – DISPOSIZIONI IN MATERIA DI CONCORSO STRAORDINARIO PER L’ASSEGNAZIONE DELLE SEDI FARMACEUTICHE </a:t>
                      </a:r>
                    </a:p>
                  </a:txBody>
                  <a:tcPr marL="91414" marR="91414" marT="45734" marB="45734">
                    <a:solidFill>
                      <a:srgbClr val="FF9900"/>
                    </a:solidFill>
                  </a:tcPr>
                </a:tc>
                <a:tc>
                  <a: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it-IT" altLang="it-IT" sz="1800" b="1" i="0" u="none" strike="noStrike" kern="1200" cap="none" spc="0" normalizeH="0" baseline="0" noProof="0" dirty="0">
                          <a:ln>
                            <a:noFill/>
                          </a:ln>
                          <a:solidFill>
                            <a:schemeClr val="tx2"/>
                          </a:solidFill>
                          <a:effectLst/>
                          <a:uLnTx/>
                          <a:uFillTx/>
                          <a:latin typeface="Corbel" pitchFamily="34" charset="0"/>
                          <a:ea typeface="+mn-ea"/>
                          <a:cs typeface="+mn-cs"/>
                        </a:rPr>
                        <a:t>L’applicazione della maggiorazione per i farmacisti rurali non può comportare il superamento del punteggio massimo di 35 punti previsto per la valutazione dei titoli.</a:t>
                      </a:r>
                    </a:p>
                  </a:txBody>
                  <a:tcPr marL="91414" marR="91414" marT="45734" marB="45734">
                    <a:solidFill>
                      <a:srgbClr val="FF9900"/>
                    </a:solidFill>
                  </a:tcPr>
                </a:tc>
                <a:extLst>
                  <a:ext uri="{0D108BD9-81ED-4DB2-BD59-A6C34878D82A}">
                    <a16:rowId xmlns:a16="http://schemas.microsoft.com/office/drawing/2014/main" xmlns="" val="10004"/>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3C2FE00-50A6-4086-9B06-4DB426DE10A9}"/>
              </a:ext>
            </a:extLst>
          </p:cNvPr>
          <p:cNvSpPr>
            <a:spLocks noGrp="1"/>
          </p:cNvSpPr>
          <p:nvPr>
            <p:ph type="title"/>
          </p:nvPr>
        </p:nvSpPr>
        <p:spPr>
          <a:xfrm>
            <a:off x="382588" y="481013"/>
            <a:ext cx="9801225" cy="904875"/>
          </a:xfrm>
        </p:spPr>
        <p:txBody>
          <a:bodyPr rtlCol="0">
            <a:noAutofit/>
          </a:bodyPr>
          <a:lstStyle/>
          <a:p>
            <a:pPr eaLnBrk="1" fontAlgn="auto" hangingPunct="1">
              <a:spcAft>
                <a:spcPts val="0"/>
              </a:spcAft>
              <a:defRPr/>
            </a:pPr>
            <a:r>
              <a:rPr lang="it-IT" sz="3600" b="1" dirty="0">
                <a:solidFill>
                  <a:schemeClr val="accent2">
                    <a:lumMod val="75000"/>
                  </a:schemeClr>
                </a:solidFill>
              </a:rPr>
              <a:t>RE.SE.T DEL’AGENAS- febbraio 2018</a:t>
            </a:r>
            <a:br>
              <a:rPr lang="it-IT" sz="3600" b="1" dirty="0">
                <a:solidFill>
                  <a:schemeClr val="accent2">
                    <a:lumMod val="75000"/>
                  </a:schemeClr>
                </a:solidFill>
              </a:rPr>
            </a:br>
            <a:r>
              <a:rPr lang="it-IT" sz="3600" b="1" dirty="0">
                <a:solidFill>
                  <a:schemeClr val="accent2">
                    <a:lumMod val="75000"/>
                  </a:schemeClr>
                </a:solidFill>
              </a:rPr>
              <a:t>conclusa la consultazione pubblica</a:t>
            </a:r>
          </a:p>
        </p:txBody>
      </p:sp>
      <p:sp>
        <p:nvSpPr>
          <p:cNvPr id="6" name="Callout 14 5">
            <a:extLst>
              <a:ext uri="{FF2B5EF4-FFF2-40B4-BE49-F238E27FC236}">
                <a16:creationId xmlns:a16="http://schemas.microsoft.com/office/drawing/2014/main" xmlns="" id="{BCBD794F-6DE7-4311-A6EA-1B0FF5106897}"/>
              </a:ext>
            </a:extLst>
          </p:cNvPr>
          <p:cNvSpPr/>
          <p:nvPr/>
        </p:nvSpPr>
        <p:spPr>
          <a:xfrm>
            <a:off x="1958975" y="1606550"/>
            <a:ext cx="4540250" cy="993775"/>
          </a:xfrm>
          <a:prstGeom prst="accentBorderCallout2">
            <a:avLst>
              <a:gd name="adj1" fmla="val 20386"/>
              <a:gd name="adj2" fmla="val 107425"/>
              <a:gd name="adj3" fmla="val 20385"/>
              <a:gd name="adj4" fmla="val 114913"/>
              <a:gd name="adj5" fmla="val 222576"/>
              <a:gd name="adj6" fmla="val 181558"/>
            </a:avLst>
          </a:prstGeom>
          <a:solidFill>
            <a:srgbClr val="FFCC00"/>
          </a:solidFill>
          <a:ln w="3175">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fontAlgn="auto" hangingPunct="1">
              <a:spcBef>
                <a:spcPts val="0"/>
              </a:spcBef>
              <a:spcAft>
                <a:spcPts val="0"/>
              </a:spcAft>
              <a:defRPr/>
            </a:pPr>
            <a:r>
              <a:rPr lang="it-IT" sz="2000" b="1" dirty="0">
                <a:solidFill>
                  <a:schemeClr val="tx2"/>
                </a:solidFill>
              </a:rPr>
              <a:t>Punti di forza riorganizzazione dei servizi sul territorio e per l’integrazione sociosanitaria</a:t>
            </a:r>
          </a:p>
        </p:txBody>
      </p:sp>
      <p:sp>
        <p:nvSpPr>
          <p:cNvPr id="28676" name="AutoShape 8" descr="Risultati immagini per rischi capitale in farmacia">
            <a:extLst>
              <a:ext uri="{FF2B5EF4-FFF2-40B4-BE49-F238E27FC236}">
                <a16:creationId xmlns:a16="http://schemas.microsoft.com/office/drawing/2014/main" xmlns="" id="{8CC85DFF-50A6-4FC7-9B3D-A5648439657C}"/>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it-IT" altLang="it-IT"/>
          </a:p>
        </p:txBody>
      </p:sp>
      <p:sp>
        <p:nvSpPr>
          <p:cNvPr id="28677" name="AutoShape 10" descr="Risultati immagini per rischi capitale in farmacia">
            <a:extLst>
              <a:ext uri="{FF2B5EF4-FFF2-40B4-BE49-F238E27FC236}">
                <a16:creationId xmlns:a16="http://schemas.microsoft.com/office/drawing/2014/main" xmlns="" id="{87B632C3-B31A-46BD-A3CC-68AC4E9A1332}"/>
              </a:ext>
            </a:extLst>
          </p:cNvPr>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it-IT" altLang="it-IT"/>
          </a:p>
        </p:txBody>
      </p:sp>
      <p:sp>
        <p:nvSpPr>
          <p:cNvPr id="15" name="Rettangolo arrotondato 14">
            <a:extLst>
              <a:ext uri="{FF2B5EF4-FFF2-40B4-BE49-F238E27FC236}">
                <a16:creationId xmlns:a16="http://schemas.microsoft.com/office/drawing/2014/main" xmlns="" id="{385F71E6-0C9C-42AF-803F-ABCEABBB4D12}"/>
              </a:ext>
            </a:extLst>
          </p:cNvPr>
          <p:cNvSpPr/>
          <p:nvPr/>
        </p:nvSpPr>
        <p:spPr>
          <a:xfrm>
            <a:off x="7872413" y="2952750"/>
            <a:ext cx="3702050" cy="3552825"/>
          </a:xfrm>
          <a:prstGeom prst="round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lang="it-IT" b="1" dirty="0">
              <a:solidFill>
                <a:srgbClr val="FF0000"/>
              </a:solidFill>
            </a:endParaRPr>
          </a:p>
          <a:p>
            <a:pPr eaLnBrk="1" fontAlgn="auto" hangingPunct="1">
              <a:spcBef>
                <a:spcPts val="0"/>
              </a:spcBef>
              <a:spcAft>
                <a:spcPts val="0"/>
              </a:spcAft>
              <a:defRPr/>
            </a:pPr>
            <a:r>
              <a:rPr lang="it-IT" b="1" dirty="0">
                <a:solidFill>
                  <a:srgbClr val="FF0000"/>
                </a:solidFill>
              </a:rPr>
              <a:t> </a:t>
            </a:r>
          </a:p>
          <a:p>
            <a:pPr eaLnBrk="1" fontAlgn="auto" hangingPunct="1">
              <a:spcBef>
                <a:spcPts val="0"/>
              </a:spcBef>
              <a:spcAft>
                <a:spcPts val="0"/>
              </a:spcAft>
              <a:defRPr/>
            </a:pPr>
            <a:endParaRPr lang="it-IT" b="1" u="sng" dirty="0">
              <a:solidFill>
                <a:srgbClr val="FF0000"/>
              </a:solidFill>
            </a:endParaRPr>
          </a:p>
          <a:p>
            <a:pPr eaLnBrk="1" fontAlgn="auto" hangingPunct="1">
              <a:spcBef>
                <a:spcPts val="0"/>
              </a:spcBef>
              <a:spcAft>
                <a:spcPts val="0"/>
              </a:spcAft>
              <a:defRPr/>
            </a:pPr>
            <a:r>
              <a:rPr lang="it-IT" b="1" u="sng" dirty="0">
                <a:solidFill>
                  <a:schemeClr val="bg1"/>
                </a:solidFill>
              </a:rPr>
              <a:t>4. </a:t>
            </a:r>
            <a:r>
              <a:rPr lang="it-IT" sz="2000" b="1" u="sng" dirty="0">
                <a:solidFill>
                  <a:schemeClr val="bg1"/>
                </a:solidFill>
              </a:rPr>
              <a:t>Rete delle farmacie:</a:t>
            </a:r>
          </a:p>
          <a:p>
            <a:pPr eaLnBrk="1" fontAlgn="auto" hangingPunct="1">
              <a:spcBef>
                <a:spcPts val="0"/>
              </a:spcBef>
              <a:spcAft>
                <a:spcPts val="0"/>
              </a:spcAft>
              <a:defRPr/>
            </a:pPr>
            <a:r>
              <a:rPr lang="it-IT" sz="2000" b="1" dirty="0">
                <a:solidFill>
                  <a:schemeClr val="bg1"/>
                </a:solidFill>
              </a:rPr>
              <a:t>farmacia dei servizi  garanzia di continuità assistenziale sul territorio, ottimizzazione dell’investimento, riduzione dei costi e degli sprechi nei trattamenti farmacologici. </a:t>
            </a:r>
          </a:p>
          <a:p>
            <a:pPr eaLnBrk="1" fontAlgn="auto" hangingPunct="1">
              <a:spcBef>
                <a:spcPts val="0"/>
              </a:spcBef>
              <a:spcAft>
                <a:spcPts val="0"/>
              </a:spcAft>
              <a:defRPr/>
            </a:pPr>
            <a:r>
              <a:rPr lang="it-IT" sz="2000" b="1" dirty="0">
                <a:solidFill>
                  <a:schemeClr val="bg1"/>
                </a:solidFill>
              </a:rPr>
              <a:t>II farmacista diviene parte integrante di una più completa ed efficiente rete di assistenza</a:t>
            </a:r>
            <a:endParaRPr lang="it-IT" sz="2000" b="1" dirty="0">
              <a:solidFill>
                <a:srgbClr val="FF0000"/>
              </a:solidFill>
            </a:endParaRPr>
          </a:p>
          <a:p>
            <a:pPr eaLnBrk="1" fontAlgn="auto" hangingPunct="1">
              <a:spcBef>
                <a:spcPts val="0"/>
              </a:spcBef>
              <a:spcAft>
                <a:spcPts val="0"/>
              </a:spcAft>
              <a:defRPr/>
            </a:pPr>
            <a:endParaRPr lang="it-IT" b="1" dirty="0">
              <a:solidFill>
                <a:srgbClr val="FF0000"/>
              </a:solidFill>
            </a:endParaRPr>
          </a:p>
          <a:p>
            <a:pPr eaLnBrk="1" fontAlgn="auto" hangingPunct="1">
              <a:spcBef>
                <a:spcPts val="0"/>
              </a:spcBef>
              <a:spcAft>
                <a:spcPts val="0"/>
              </a:spcAft>
              <a:defRPr/>
            </a:pPr>
            <a:endParaRPr lang="it-IT" b="1" dirty="0">
              <a:solidFill>
                <a:srgbClr val="FF0000"/>
              </a:solidFill>
            </a:endParaRPr>
          </a:p>
          <a:p>
            <a:pPr eaLnBrk="1" fontAlgn="auto" hangingPunct="1">
              <a:spcBef>
                <a:spcPts val="0"/>
              </a:spcBef>
              <a:spcAft>
                <a:spcPts val="0"/>
              </a:spcAft>
              <a:defRPr/>
            </a:pPr>
            <a:endParaRPr lang="it-IT" b="1" dirty="0">
              <a:solidFill>
                <a:srgbClr val="FF0000"/>
              </a:solidFill>
            </a:endParaRPr>
          </a:p>
        </p:txBody>
      </p:sp>
      <p:sp>
        <p:nvSpPr>
          <p:cNvPr id="22" name="Freccia a destra 21">
            <a:extLst>
              <a:ext uri="{FF2B5EF4-FFF2-40B4-BE49-F238E27FC236}">
                <a16:creationId xmlns:a16="http://schemas.microsoft.com/office/drawing/2014/main" xmlns="" id="{0DB2FCB8-092E-48B7-BA4E-24D49F966EC0}"/>
              </a:ext>
            </a:extLst>
          </p:cNvPr>
          <p:cNvSpPr/>
          <p:nvPr/>
        </p:nvSpPr>
        <p:spPr>
          <a:xfrm rot="5400000">
            <a:off x="3763963" y="2492375"/>
            <a:ext cx="704850" cy="920750"/>
          </a:xfrm>
          <a:prstGeom prst="rightArrow">
            <a:avLst>
              <a:gd name="adj1" fmla="val 49830"/>
              <a:gd name="adj2" fmla="val 60660"/>
            </a:avLst>
          </a:prstGeom>
          <a:solidFill>
            <a:srgbClr val="FFCC00"/>
          </a:solidFill>
        </p:spPr>
        <p:style>
          <a:lnRef idx="2">
            <a:schemeClr val="lt1">
              <a:hueOff val="0"/>
              <a:satOff val="0"/>
              <a:lumOff val="0"/>
              <a:alphaOff val="0"/>
            </a:schemeClr>
          </a:lnRef>
          <a:fillRef idx="1">
            <a:scrgbClr r="0" g="0" b="0"/>
          </a:fillRef>
          <a:effectRef idx="0">
            <a:schemeClr val="accent2">
              <a:tint val="50000"/>
              <a:hueOff val="502473"/>
              <a:satOff val="4967"/>
              <a:lumOff val="9431"/>
              <a:alphaOff val="0"/>
            </a:schemeClr>
          </a:effectRef>
          <a:fontRef idx="minor">
            <a:schemeClr val="lt1">
              <a:hueOff val="0"/>
              <a:satOff val="0"/>
              <a:lumOff val="0"/>
              <a:alphaOff val="0"/>
            </a:schemeClr>
          </a:fontRef>
        </p:style>
      </p:sp>
      <p:pic>
        <p:nvPicPr>
          <p:cNvPr id="28680" name="Picture 2" descr="osservatorio buone pratiche">
            <a:extLst>
              <a:ext uri="{FF2B5EF4-FFF2-40B4-BE49-F238E27FC236}">
                <a16:creationId xmlns:a16="http://schemas.microsoft.com/office/drawing/2014/main" xmlns="" id="{D24BD9F1-315E-44D3-BBD8-E6ECF062FB8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36125" y="615950"/>
            <a:ext cx="1801813" cy="180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ttangolo 10">
            <a:extLst>
              <a:ext uri="{FF2B5EF4-FFF2-40B4-BE49-F238E27FC236}">
                <a16:creationId xmlns:a16="http://schemas.microsoft.com/office/drawing/2014/main" xmlns="" id="{46E689DC-1CC0-4026-AB90-3970EB8CAB59}"/>
              </a:ext>
            </a:extLst>
          </p:cNvPr>
          <p:cNvSpPr/>
          <p:nvPr/>
        </p:nvSpPr>
        <p:spPr>
          <a:xfrm>
            <a:off x="1265238" y="3327400"/>
            <a:ext cx="5702300" cy="2968625"/>
          </a:xfrm>
          <a:prstGeom prst="rect">
            <a:avLst/>
          </a:prstGeom>
          <a:solidFill>
            <a:srgbClr val="FFCC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fontAlgn="auto" hangingPunct="1">
              <a:spcBef>
                <a:spcPts val="0"/>
              </a:spcBef>
              <a:spcAft>
                <a:spcPts val="0"/>
              </a:spcAft>
              <a:defRPr/>
            </a:pPr>
            <a:r>
              <a:rPr lang="it-IT" sz="2000" b="1" dirty="0">
                <a:solidFill>
                  <a:schemeClr val="tx2"/>
                </a:solidFill>
              </a:rPr>
              <a:t>1-  Assistenza sociosanitaria</a:t>
            </a:r>
          </a:p>
          <a:p>
            <a:pPr algn="just" eaLnBrk="1" fontAlgn="auto" hangingPunct="1">
              <a:spcBef>
                <a:spcPts val="0"/>
              </a:spcBef>
              <a:spcAft>
                <a:spcPts val="0"/>
              </a:spcAft>
              <a:defRPr/>
            </a:pPr>
            <a:r>
              <a:rPr lang="it-IT" sz="2000" b="1" dirty="0">
                <a:solidFill>
                  <a:schemeClr val="tx2"/>
                </a:solidFill>
              </a:rPr>
              <a:t>2- Assistenza domiciliare </a:t>
            </a:r>
          </a:p>
          <a:p>
            <a:pPr algn="just" eaLnBrk="1" fontAlgn="auto" hangingPunct="1">
              <a:spcBef>
                <a:spcPts val="0"/>
              </a:spcBef>
              <a:spcAft>
                <a:spcPts val="0"/>
              </a:spcAft>
              <a:defRPr/>
            </a:pPr>
            <a:r>
              <a:rPr lang="it-IT" sz="2000" b="1" dirty="0">
                <a:solidFill>
                  <a:schemeClr val="tx2"/>
                </a:solidFill>
              </a:rPr>
              <a:t>3-Strutture territoriali deputate alla presa in carico dei pazienti cronici</a:t>
            </a:r>
          </a:p>
          <a:p>
            <a:pPr algn="just" eaLnBrk="1" fontAlgn="auto" hangingPunct="1">
              <a:spcBef>
                <a:spcPts val="0"/>
              </a:spcBef>
              <a:spcAft>
                <a:spcPts val="0"/>
              </a:spcAft>
              <a:defRPr/>
            </a:pPr>
            <a:r>
              <a:rPr lang="it-IT" sz="2000" b="1" u="sng" dirty="0">
                <a:solidFill>
                  <a:srgbClr val="0070C0"/>
                </a:solidFill>
              </a:rPr>
              <a:t>4-Rete delle farmacie</a:t>
            </a:r>
          </a:p>
          <a:p>
            <a:pPr algn="just" eaLnBrk="1" fontAlgn="auto" hangingPunct="1">
              <a:spcBef>
                <a:spcPts val="0"/>
              </a:spcBef>
              <a:spcAft>
                <a:spcPts val="0"/>
              </a:spcAft>
              <a:defRPr/>
            </a:pPr>
            <a:r>
              <a:rPr lang="it-IT" sz="2000" b="1" dirty="0">
                <a:solidFill>
                  <a:schemeClr val="tx2"/>
                </a:solidFill>
              </a:rPr>
              <a:t>5- Integrazione ospedale-territorio</a:t>
            </a:r>
          </a:p>
          <a:p>
            <a:pPr algn="just" eaLnBrk="1" fontAlgn="auto" hangingPunct="1">
              <a:spcBef>
                <a:spcPts val="0"/>
              </a:spcBef>
              <a:spcAft>
                <a:spcPts val="0"/>
              </a:spcAft>
              <a:defRPr/>
            </a:pPr>
            <a:r>
              <a:rPr lang="it-IT" sz="2000" b="1" dirty="0">
                <a:solidFill>
                  <a:schemeClr val="tx2"/>
                </a:solidFill>
              </a:rPr>
              <a:t>6- Sistema monitoraggio delle reti integrate</a:t>
            </a:r>
          </a:p>
          <a:p>
            <a:pPr algn="just" eaLnBrk="1" fontAlgn="auto" hangingPunct="1">
              <a:spcBef>
                <a:spcPts val="0"/>
              </a:spcBef>
              <a:spcAft>
                <a:spcPts val="0"/>
              </a:spcAft>
              <a:defRPr/>
            </a:pPr>
            <a:r>
              <a:rPr lang="it-IT" sz="2000" b="1" dirty="0">
                <a:solidFill>
                  <a:schemeClr val="tx2"/>
                </a:solidFill>
              </a:rPr>
              <a:t>7-Formazione personale e aggiornamento professionale </a:t>
            </a:r>
          </a:p>
        </p:txBody>
      </p:sp>
      <p:cxnSp>
        <p:nvCxnSpPr>
          <p:cNvPr id="23" name="Connettore 4 22">
            <a:extLst>
              <a:ext uri="{FF2B5EF4-FFF2-40B4-BE49-F238E27FC236}">
                <a16:creationId xmlns:a16="http://schemas.microsoft.com/office/drawing/2014/main" xmlns="" id="{DEE73382-05DD-46DC-8F17-780C4179C159}"/>
              </a:ext>
            </a:extLst>
          </p:cNvPr>
          <p:cNvCxnSpPr/>
          <p:nvPr/>
        </p:nvCxnSpPr>
        <p:spPr>
          <a:xfrm>
            <a:off x="3811588" y="4803775"/>
            <a:ext cx="3989387" cy="247650"/>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2A003A1-C2B2-48A6-A10F-82A8A9CF276D}"/>
              </a:ext>
            </a:extLst>
          </p:cNvPr>
          <p:cNvSpPr>
            <a:spLocks noGrp="1"/>
          </p:cNvSpPr>
          <p:nvPr>
            <p:ph type="title"/>
          </p:nvPr>
        </p:nvSpPr>
        <p:spPr>
          <a:xfrm>
            <a:off x="466725" y="233363"/>
            <a:ext cx="9912350" cy="841375"/>
          </a:xfrm>
        </p:spPr>
        <p:txBody>
          <a:bodyPr rtlCol="0">
            <a:noAutofit/>
          </a:bodyPr>
          <a:lstStyle/>
          <a:p>
            <a:pPr eaLnBrk="1" fontAlgn="auto" hangingPunct="1">
              <a:spcAft>
                <a:spcPts val="0"/>
              </a:spcAft>
              <a:defRPr/>
            </a:pPr>
            <a:r>
              <a:rPr lang="it-IT" sz="3600" b="1" dirty="0">
                <a:solidFill>
                  <a:schemeClr val="accent2">
                    <a:lumMod val="75000"/>
                  </a:schemeClr>
                </a:solidFill>
              </a:rPr>
              <a:t>      FARMACOPEA UFFICIALE</a:t>
            </a:r>
          </a:p>
        </p:txBody>
      </p:sp>
      <p:sp>
        <p:nvSpPr>
          <p:cNvPr id="19" name="Rettangolo arrotondato 18">
            <a:extLst>
              <a:ext uri="{FF2B5EF4-FFF2-40B4-BE49-F238E27FC236}">
                <a16:creationId xmlns:a16="http://schemas.microsoft.com/office/drawing/2014/main" xmlns="" id="{DCEB6464-6B9D-40D5-9AA0-D635C0E9C13E}"/>
              </a:ext>
            </a:extLst>
          </p:cNvPr>
          <p:cNvSpPr/>
          <p:nvPr/>
        </p:nvSpPr>
        <p:spPr>
          <a:xfrm>
            <a:off x="7913688" y="996950"/>
            <a:ext cx="3911600" cy="1006475"/>
          </a:xfrm>
          <a:prstGeom prst="roundRect">
            <a:avLst>
              <a:gd name="adj" fmla="val 8378"/>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it-IT" b="1" dirty="0">
                <a:solidFill>
                  <a:schemeClr val="bg1"/>
                </a:solidFill>
              </a:rPr>
              <a:t>Tra le modifiche rilevanti: AGGIORNAMENTO DELLE TABELLE 2,4,5,6, 7 DELLA FARMACOPEA</a:t>
            </a:r>
          </a:p>
        </p:txBody>
      </p:sp>
      <p:sp>
        <p:nvSpPr>
          <p:cNvPr id="8" name="Figura a mano libera 7">
            <a:extLst>
              <a:ext uri="{FF2B5EF4-FFF2-40B4-BE49-F238E27FC236}">
                <a16:creationId xmlns:a16="http://schemas.microsoft.com/office/drawing/2014/main" xmlns="" id="{9E72BABD-0A8A-4A1C-B9EA-C20BF4F96B4F}"/>
              </a:ext>
            </a:extLst>
          </p:cNvPr>
          <p:cNvSpPr/>
          <p:nvPr/>
        </p:nvSpPr>
        <p:spPr>
          <a:xfrm>
            <a:off x="715963" y="1425575"/>
            <a:ext cx="3159125" cy="1165225"/>
          </a:xfrm>
          <a:custGeom>
            <a:avLst/>
            <a:gdLst>
              <a:gd name="connsiteX0" fmla="*/ 0 w 2799024"/>
              <a:gd name="connsiteY0" fmla="*/ 39325 h 393248"/>
              <a:gd name="connsiteX1" fmla="*/ 39325 w 2799024"/>
              <a:gd name="connsiteY1" fmla="*/ 0 h 393248"/>
              <a:gd name="connsiteX2" fmla="*/ 2759699 w 2799024"/>
              <a:gd name="connsiteY2" fmla="*/ 0 h 393248"/>
              <a:gd name="connsiteX3" fmla="*/ 2799024 w 2799024"/>
              <a:gd name="connsiteY3" fmla="*/ 39325 h 393248"/>
              <a:gd name="connsiteX4" fmla="*/ 2799024 w 2799024"/>
              <a:gd name="connsiteY4" fmla="*/ 353923 h 393248"/>
              <a:gd name="connsiteX5" fmla="*/ 2759699 w 2799024"/>
              <a:gd name="connsiteY5" fmla="*/ 393248 h 393248"/>
              <a:gd name="connsiteX6" fmla="*/ 39325 w 2799024"/>
              <a:gd name="connsiteY6" fmla="*/ 393248 h 393248"/>
              <a:gd name="connsiteX7" fmla="*/ 0 w 2799024"/>
              <a:gd name="connsiteY7" fmla="*/ 353923 h 393248"/>
              <a:gd name="connsiteX8" fmla="*/ 0 w 2799024"/>
              <a:gd name="connsiteY8" fmla="*/ 39325 h 393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99024" h="393248">
                <a:moveTo>
                  <a:pt x="0" y="39325"/>
                </a:moveTo>
                <a:cubicBezTo>
                  <a:pt x="0" y="17606"/>
                  <a:pt x="17606" y="0"/>
                  <a:pt x="39325" y="0"/>
                </a:cubicBezTo>
                <a:lnTo>
                  <a:pt x="2759699" y="0"/>
                </a:lnTo>
                <a:cubicBezTo>
                  <a:pt x="2781418" y="0"/>
                  <a:pt x="2799024" y="17606"/>
                  <a:pt x="2799024" y="39325"/>
                </a:cubicBezTo>
                <a:lnTo>
                  <a:pt x="2799024" y="353923"/>
                </a:lnTo>
                <a:cubicBezTo>
                  <a:pt x="2799024" y="375642"/>
                  <a:pt x="2781418" y="393248"/>
                  <a:pt x="2759699" y="393248"/>
                </a:cubicBezTo>
                <a:lnTo>
                  <a:pt x="39325" y="393248"/>
                </a:lnTo>
                <a:cubicBezTo>
                  <a:pt x="17606" y="393248"/>
                  <a:pt x="0" y="375642"/>
                  <a:pt x="0" y="353923"/>
                </a:cubicBezTo>
                <a:lnTo>
                  <a:pt x="0" y="39325"/>
                </a:lnTo>
                <a:close/>
              </a:path>
            </a:pathLst>
          </a:custGeom>
          <a:solidFill>
            <a:srgbClr val="99CCF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76288" tIns="76288" rIns="76288" bIns="76288" spcCol="1270" anchor="ctr"/>
          <a:lstStyle/>
          <a:p>
            <a:pPr algn="ctr" defTabSz="755650" eaLnBrk="1" fontAlgn="auto" hangingPunct="1">
              <a:lnSpc>
                <a:spcPct val="90000"/>
              </a:lnSpc>
              <a:spcAft>
                <a:spcPct val="35000"/>
              </a:spcAft>
              <a:defRPr/>
            </a:pPr>
            <a:r>
              <a:rPr lang="it-IT" sz="2000" b="1" dirty="0">
                <a:solidFill>
                  <a:srgbClr val="002060"/>
                </a:solidFill>
              </a:rPr>
              <a:t>Nel 2018 è stata aggiornata la Farmacopea Ufficiale XII Ed. con 2 DECRETI:</a:t>
            </a:r>
          </a:p>
        </p:txBody>
      </p:sp>
      <p:sp>
        <p:nvSpPr>
          <p:cNvPr id="3" name="Rettangolo 2">
            <a:extLst>
              <a:ext uri="{FF2B5EF4-FFF2-40B4-BE49-F238E27FC236}">
                <a16:creationId xmlns:a16="http://schemas.microsoft.com/office/drawing/2014/main" xmlns="" id="{31757144-1852-4DE6-9CC7-95CC974ED985}"/>
              </a:ext>
            </a:extLst>
          </p:cNvPr>
          <p:cNvSpPr/>
          <p:nvPr/>
        </p:nvSpPr>
        <p:spPr>
          <a:xfrm>
            <a:off x="387350" y="3705225"/>
            <a:ext cx="3913188" cy="28082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t-IT" sz="1200" b="1" dirty="0">
              <a:solidFill>
                <a:schemeClr val="bg1"/>
              </a:solidFill>
            </a:endParaRPr>
          </a:p>
          <a:p>
            <a:pPr algn="ctr" eaLnBrk="1" fontAlgn="auto" hangingPunct="1">
              <a:spcBef>
                <a:spcPts val="0"/>
              </a:spcBef>
              <a:spcAft>
                <a:spcPts val="0"/>
              </a:spcAft>
              <a:defRPr/>
            </a:pPr>
            <a:endParaRPr lang="it-IT" sz="1600" b="1" dirty="0">
              <a:solidFill>
                <a:schemeClr val="bg1"/>
              </a:solidFill>
            </a:endParaRPr>
          </a:p>
          <a:p>
            <a:pPr algn="ctr" eaLnBrk="1" fontAlgn="auto" hangingPunct="1">
              <a:spcBef>
                <a:spcPts val="0"/>
              </a:spcBef>
              <a:spcAft>
                <a:spcPts val="0"/>
              </a:spcAft>
              <a:defRPr/>
            </a:pPr>
            <a:r>
              <a:rPr lang="it-IT" b="1" dirty="0">
                <a:solidFill>
                  <a:schemeClr val="bg1"/>
                </a:solidFill>
              </a:rPr>
              <a:t>Tavolo tecnico tra Ministero della salute, AIFA, FOFI, AIMN, AFI, ASSOGENERICI, ASCHIFARMA, CPA, FEDERFARMA, FARMAINDUSTRIA, ISS SIFO, SIFAP.</a:t>
            </a:r>
          </a:p>
          <a:p>
            <a:pPr algn="ctr" eaLnBrk="1" fontAlgn="auto" hangingPunct="1">
              <a:spcBef>
                <a:spcPts val="0"/>
              </a:spcBef>
              <a:spcAft>
                <a:spcPts val="0"/>
              </a:spcAft>
              <a:defRPr/>
            </a:pPr>
            <a:endParaRPr lang="it-IT" b="1" dirty="0">
              <a:solidFill>
                <a:schemeClr val="bg1"/>
              </a:solidFill>
            </a:endParaRPr>
          </a:p>
          <a:p>
            <a:pPr algn="ctr" eaLnBrk="1" fontAlgn="auto" hangingPunct="1">
              <a:spcBef>
                <a:spcPts val="0"/>
              </a:spcBef>
              <a:spcAft>
                <a:spcPts val="0"/>
              </a:spcAft>
              <a:defRPr/>
            </a:pPr>
            <a:r>
              <a:rPr lang="it-IT" b="1" dirty="0">
                <a:solidFill>
                  <a:schemeClr val="bg1"/>
                </a:solidFill>
              </a:rPr>
              <a:t>Il Ministero della salute, su richiesta della FOFI, ha ricostituito il tavolo tecnico per la prosecuzione dei lavori di revisione della Farmacopea</a:t>
            </a:r>
          </a:p>
          <a:p>
            <a:pPr algn="ctr" eaLnBrk="1" fontAlgn="auto" hangingPunct="1">
              <a:spcBef>
                <a:spcPts val="0"/>
              </a:spcBef>
              <a:spcAft>
                <a:spcPts val="0"/>
              </a:spcAft>
              <a:defRPr/>
            </a:pPr>
            <a:endParaRPr lang="it-IT" sz="1600" b="1" dirty="0">
              <a:solidFill>
                <a:schemeClr val="bg1"/>
              </a:solidFill>
            </a:endParaRPr>
          </a:p>
          <a:p>
            <a:pPr algn="ctr" eaLnBrk="1" fontAlgn="auto" hangingPunct="1">
              <a:spcBef>
                <a:spcPts val="0"/>
              </a:spcBef>
              <a:spcAft>
                <a:spcPts val="0"/>
              </a:spcAft>
              <a:defRPr/>
            </a:pPr>
            <a:endParaRPr lang="it-IT" sz="1200" b="1" dirty="0">
              <a:solidFill>
                <a:schemeClr val="bg1"/>
              </a:solidFill>
            </a:endParaRPr>
          </a:p>
        </p:txBody>
      </p:sp>
      <p:sp>
        <p:nvSpPr>
          <p:cNvPr id="4" name="Rettangolo 3">
            <a:extLst>
              <a:ext uri="{FF2B5EF4-FFF2-40B4-BE49-F238E27FC236}">
                <a16:creationId xmlns:a16="http://schemas.microsoft.com/office/drawing/2014/main" xmlns="" id="{BDB31827-A570-4331-A2EA-BABAC076A369}"/>
              </a:ext>
            </a:extLst>
          </p:cNvPr>
          <p:cNvSpPr/>
          <p:nvPr/>
        </p:nvSpPr>
        <p:spPr>
          <a:xfrm>
            <a:off x="960438" y="1949450"/>
            <a:ext cx="231775" cy="368300"/>
          </a:xfrm>
          <a:prstGeom prst="rect">
            <a:avLst/>
          </a:prstGeom>
        </p:spPr>
        <p:txBody>
          <a:bodyPr wrap="none">
            <a:spAutoFit/>
          </a:bodyPr>
          <a:lstStyle/>
          <a:p>
            <a:pPr eaLnBrk="1" fontAlgn="auto" hangingPunct="1">
              <a:spcBef>
                <a:spcPts val="0"/>
              </a:spcBef>
              <a:spcAft>
                <a:spcPts val="0"/>
              </a:spcAft>
              <a:defRPr/>
            </a:pPr>
            <a:r>
              <a:rPr lang="it-IT" b="1" dirty="0">
                <a:solidFill>
                  <a:schemeClr val="accent2">
                    <a:lumMod val="75000"/>
                  </a:schemeClr>
                </a:solidFill>
                <a:latin typeface="+mn-lt"/>
              </a:rPr>
              <a:t> </a:t>
            </a:r>
            <a:endParaRPr lang="it-IT" dirty="0">
              <a:latin typeface="+mn-lt"/>
            </a:endParaRPr>
          </a:p>
        </p:txBody>
      </p:sp>
      <p:sp>
        <p:nvSpPr>
          <p:cNvPr id="29703" name="CasellaDiTesto 10">
            <a:extLst>
              <a:ext uri="{FF2B5EF4-FFF2-40B4-BE49-F238E27FC236}">
                <a16:creationId xmlns:a16="http://schemas.microsoft.com/office/drawing/2014/main" xmlns="" id="{8EDAABC8-1E64-41D7-982A-906089E9BA6B}"/>
              </a:ext>
            </a:extLst>
          </p:cNvPr>
          <p:cNvSpPr txBox="1">
            <a:spLocks noChangeArrowheads="1"/>
          </p:cNvSpPr>
          <p:nvPr/>
        </p:nvSpPr>
        <p:spPr bwMode="auto">
          <a:xfrm>
            <a:off x="4994275" y="1300163"/>
            <a:ext cx="23574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it-IT" altLang="it-IT" sz="2000" b="1" u="sng">
                <a:solidFill>
                  <a:srgbClr val="133573"/>
                </a:solidFill>
              </a:rPr>
              <a:t>DM 17 maggio 2018 </a:t>
            </a:r>
          </a:p>
        </p:txBody>
      </p:sp>
      <p:sp>
        <p:nvSpPr>
          <p:cNvPr id="29704" name="CasellaDiTesto 15">
            <a:extLst>
              <a:ext uri="{FF2B5EF4-FFF2-40B4-BE49-F238E27FC236}">
                <a16:creationId xmlns:a16="http://schemas.microsoft.com/office/drawing/2014/main" xmlns="" id="{CF9BF0EB-9C63-43D7-8604-A602AC6DD5A0}"/>
              </a:ext>
            </a:extLst>
          </p:cNvPr>
          <p:cNvSpPr txBox="1">
            <a:spLocks noChangeArrowheads="1"/>
          </p:cNvSpPr>
          <p:nvPr/>
        </p:nvSpPr>
        <p:spPr bwMode="auto">
          <a:xfrm>
            <a:off x="4962525" y="2190750"/>
            <a:ext cx="23558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it-IT" altLang="it-IT" sz="2000" b="1" u="sng">
                <a:solidFill>
                  <a:srgbClr val="133573"/>
                </a:solidFill>
              </a:rPr>
              <a:t>DM 24 luglio 2018</a:t>
            </a:r>
          </a:p>
        </p:txBody>
      </p:sp>
      <p:pic>
        <p:nvPicPr>
          <p:cNvPr id="29705" name="Immagine 11">
            <a:extLst>
              <a:ext uri="{FF2B5EF4-FFF2-40B4-BE49-F238E27FC236}">
                <a16:creationId xmlns:a16="http://schemas.microsoft.com/office/drawing/2014/main" xmlns="" id="{AF0BDF53-1D1F-4EB4-A5CE-C17F716DE6A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541313">
            <a:off x="3917950" y="2055813"/>
            <a:ext cx="955675"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6" name="CasellaDiTesto 13">
            <a:extLst>
              <a:ext uri="{FF2B5EF4-FFF2-40B4-BE49-F238E27FC236}">
                <a16:creationId xmlns:a16="http://schemas.microsoft.com/office/drawing/2014/main" xmlns="" id="{EED6FB82-F7A4-49D7-BE3C-F7C9A8074F46}"/>
              </a:ext>
            </a:extLst>
          </p:cNvPr>
          <p:cNvSpPr txBox="1">
            <a:spLocks noChangeArrowheads="1"/>
          </p:cNvSpPr>
          <p:nvPr/>
        </p:nvSpPr>
        <p:spPr bwMode="auto">
          <a:xfrm>
            <a:off x="960438" y="2773363"/>
            <a:ext cx="2640012" cy="688975"/>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755650">
              <a:defRPr>
                <a:solidFill>
                  <a:schemeClr val="tx1"/>
                </a:solidFill>
                <a:latin typeface="Corbel" panose="020B0503020204020204" pitchFamily="34" charset="0"/>
              </a:defRPr>
            </a:lvl1pPr>
            <a:lvl2pPr marL="742950" indent="-285750" defTabSz="755650">
              <a:defRPr>
                <a:solidFill>
                  <a:schemeClr val="tx1"/>
                </a:solidFill>
                <a:latin typeface="Corbel" panose="020B0503020204020204" pitchFamily="34" charset="0"/>
              </a:defRPr>
            </a:lvl2pPr>
            <a:lvl3pPr marL="1143000" indent="-228600" defTabSz="755650">
              <a:defRPr>
                <a:solidFill>
                  <a:schemeClr val="tx1"/>
                </a:solidFill>
                <a:latin typeface="Corbel" panose="020B0503020204020204" pitchFamily="34" charset="0"/>
              </a:defRPr>
            </a:lvl3pPr>
            <a:lvl4pPr marL="1600200" indent="-228600" defTabSz="755650">
              <a:defRPr>
                <a:solidFill>
                  <a:schemeClr val="tx1"/>
                </a:solidFill>
                <a:latin typeface="Corbel" panose="020B0503020204020204" pitchFamily="34" charset="0"/>
              </a:defRPr>
            </a:lvl4pPr>
            <a:lvl5pPr marL="2057400" indent="-228600" defTabSz="755650">
              <a:defRPr>
                <a:solidFill>
                  <a:schemeClr val="tx1"/>
                </a:solidFill>
                <a:latin typeface="Corbel" panose="020B0503020204020204" pitchFamily="34" charset="0"/>
              </a:defRPr>
            </a:lvl5pPr>
            <a:lvl6pPr marL="2514600" indent="-228600" defTabSz="755650" eaLnBrk="0" fontAlgn="base" hangingPunct="0">
              <a:spcBef>
                <a:spcPct val="0"/>
              </a:spcBef>
              <a:spcAft>
                <a:spcPct val="0"/>
              </a:spcAft>
              <a:defRPr>
                <a:solidFill>
                  <a:schemeClr val="tx1"/>
                </a:solidFill>
                <a:latin typeface="Corbel" panose="020B0503020204020204" pitchFamily="34" charset="0"/>
              </a:defRPr>
            </a:lvl6pPr>
            <a:lvl7pPr marL="2971800" indent="-228600" defTabSz="755650" eaLnBrk="0" fontAlgn="base" hangingPunct="0">
              <a:spcBef>
                <a:spcPct val="0"/>
              </a:spcBef>
              <a:spcAft>
                <a:spcPct val="0"/>
              </a:spcAft>
              <a:defRPr>
                <a:solidFill>
                  <a:schemeClr val="tx1"/>
                </a:solidFill>
                <a:latin typeface="Corbel" panose="020B0503020204020204" pitchFamily="34" charset="0"/>
              </a:defRPr>
            </a:lvl7pPr>
            <a:lvl8pPr marL="3429000" indent="-228600" defTabSz="755650" eaLnBrk="0" fontAlgn="base" hangingPunct="0">
              <a:spcBef>
                <a:spcPct val="0"/>
              </a:spcBef>
              <a:spcAft>
                <a:spcPct val="0"/>
              </a:spcAft>
              <a:defRPr>
                <a:solidFill>
                  <a:schemeClr val="tx1"/>
                </a:solidFill>
                <a:latin typeface="Corbel" panose="020B0503020204020204" pitchFamily="34" charset="0"/>
              </a:defRPr>
            </a:lvl8pPr>
            <a:lvl9pPr marL="3886200" indent="-228600" defTabSz="75565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lnSpc>
                <a:spcPct val="90000"/>
              </a:lnSpc>
              <a:spcAft>
                <a:spcPct val="35000"/>
              </a:spcAft>
            </a:pPr>
            <a:r>
              <a:rPr lang="it-IT" altLang="it-IT" b="1">
                <a:solidFill>
                  <a:srgbClr val="002060"/>
                </a:solidFill>
              </a:rPr>
              <a:t>È stato fortemente </a:t>
            </a:r>
          </a:p>
          <a:p>
            <a:pPr algn="ctr" eaLnBrk="1" hangingPunct="1">
              <a:lnSpc>
                <a:spcPct val="90000"/>
              </a:lnSpc>
              <a:spcAft>
                <a:spcPct val="35000"/>
              </a:spcAft>
            </a:pPr>
            <a:r>
              <a:rPr lang="it-IT" altLang="it-IT" b="1">
                <a:solidFill>
                  <a:srgbClr val="002060"/>
                </a:solidFill>
              </a:rPr>
              <a:t>voluto dalla Federazione </a:t>
            </a:r>
            <a:endParaRPr lang="it-IT" altLang="it-IT"/>
          </a:p>
        </p:txBody>
      </p:sp>
      <p:sp>
        <p:nvSpPr>
          <p:cNvPr id="21" name="Rettangolo arrotondato 20">
            <a:extLst>
              <a:ext uri="{FF2B5EF4-FFF2-40B4-BE49-F238E27FC236}">
                <a16:creationId xmlns:a16="http://schemas.microsoft.com/office/drawing/2014/main" xmlns="" id="{7E90DDA8-D08B-4689-A0DD-E42BF2868788}"/>
              </a:ext>
            </a:extLst>
          </p:cNvPr>
          <p:cNvSpPr/>
          <p:nvPr/>
        </p:nvSpPr>
        <p:spPr>
          <a:xfrm>
            <a:off x="7318375" y="2590800"/>
            <a:ext cx="4605338" cy="1195388"/>
          </a:xfrm>
          <a:prstGeom prst="roundRect">
            <a:avLst>
              <a:gd name="adj" fmla="val 8378"/>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it-IT" b="1" dirty="0">
                <a:solidFill>
                  <a:schemeClr val="bg1"/>
                </a:solidFill>
              </a:rPr>
              <a:t>TABELLA 2: SOSTANZE OBBLIGATORIE</a:t>
            </a:r>
          </a:p>
          <a:p>
            <a:pPr algn="ctr" eaLnBrk="1" fontAlgn="auto" hangingPunct="1">
              <a:spcBef>
                <a:spcPts val="0"/>
              </a:spcBef>
              <a:spcAft>
                <a:spcPts val="0"/>
              </a:spcAft>
              <a:defRPr/>
            </a:pPr>
            <a:r>
              <a:rPr lang="it-IT" b="1" dirty="0">
                <a:solidFill>
                  <a:schemeClr val="bg1"/>
                </a:solidFill>
              </a:rPr>
              <a:t>(sono state eliminate molte sostanze irreperibili o inutilizzate EX.  IPECACUANA SCIROPPO EMETICO</a:t>
            </a:r>
            <a:r>
              <a:rPr lang="it-IT" sz="1600" b="1" dirty="0">
                <a:solidFill>
                  <a:schemeClr val="bg1"/>
                </a:solidFill>
              </a:rPr>
              <a:t>)</a:t>
            </a:r>
          </a:p>
        </p:txBody>
      </p:sp>
      <p:sp>
        <p:nvSpPr>
          <p:cNvPr id="25" name="Rettangolo arrotondato 24">
            <a:extLst>
              <a:ext uri="{FF2B5EF4-FFF2-40B4-BE49-F238E27FC236}">
                <a16:creationId xmlns:a16="http://schemas.microsoft.com/office/drawing/2014/main" xmlns="" id="{57572209-18AA-42E7-8A68-D0448C4883F6}"/>
              </a:ext>
            </a:extLst>
          </p:cNvPr>
          <p:cNvSpPr/>
          <p:nvPr/>
        </p:nvSpPr>
        <p:spPr>
          <a:xfrm>
            <a:off x="5788025" y="3840163"/>
            <a:ext cx="6135688" cy="1312862"/>
          </a:xfrm>
          <a:prstGeom prst="roundRect">
            <a:avLst>
              <a:gd name="adj" fmla="val 8378"/>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it-IT" b="1" dirty="0">
                <a:solidFill>
                  <a:schemeClr val="bg1"/>
                </a:solidFill>
              </a:rPr>
              <a:t>TABELLA 4: SOSTANZE CHE RICHIEDONO RICETTA MEDICA</a:t>
            </a:r>
          </a:p>
          <a:p>
            <a:pPr algn="ctr" eaLnBrk="1" fontAlgn="auto" hangingPunct="1">
              <a:spcBef>
                <a:spcPts val="0"/>
              </a:spcBef>
              <a:spcAft>
                <a:spcPts val="0"/>
              </a:spcAft>
              <a:defRPr/>
            </a:pPr>
            <a:r>
              <a:rPr lang="it-IT" b="1" dirty="0">
                <a:solidFill>
                  <a:schemeClr val="bg1"/>
                </a:solidFill>
              </a:rPr>
              <a:t>E’ possibile allestire come multiplo:</a:t>
            </a:r>
          </a:p>
          <a:p>
            <a:pPr algn="ctr" eaLnBrk="1" fontAlgn="auto" hangingPunct="1">
              <a:spcBef>
                <a:spcPts val="0"/>
              </a:spcBef>
              <a:spcAft>
                <a:spcPts val="0"/>
              </a:spcAft>
              <a:defRPr/>
            </a:pPr>
            <a:r>
              <a:rPr lang="it-IT" b="1" dirty="0">
                <a:solidFill>
                  <a:schemeClr val="bg1"/>
                </a:solidFill>
              </a:rPr>
              <a:t>-MINOXIDIL in concentrazione fino al 5% e </a:t>
            </a:r>
          </a:p>
          <a:p>
            <a:pPr algn="ctr" eaLnBrk="1" fontAlgn="auto" hangingPunct="1">
              <a:spcBef>
                <a:spcPts val="0"/>
              </a:spcBef>
              <a:spcAft>
                <a:spcPts val="0"/>
              </a:spcAft>
              <a:defRPr/>
            </a:pPr>
            <a:r>
              <a:rPr lang="it-IT" b="1" dirty="0">
                <a:solidFill>
                  <a:schemeClr val="bg1"/>
                </a:solidFill>
              </a:rPr>
              <a:t>-MELATONINA in concentrazione inferiore al 2%</a:t>
            </a:r>
          </a:p>
        </p:txBody>
      </p:sp>
      <p:pic>
        <p:nvPicPr>
          <p:cNvPr id="29709" name="Immagine 26">
            <a:extLst>
              <a:ext uri="{FF2B5EF4-FFF2-40B4-BE49-F238E27FC236}">
                <a16:creationId xmlns:a16="http://schemas.microsoft.com/office/drawing/2014/main" xmlns="" id="{DC0CD9BF-A2EE-48FF-97AB-DFB576C0CF8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95446">
            <a:off x="3873500" y="1355725"/>
            <a:ext cx="1023938"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0" name="Immagine 27">
            <a:extLst>
              <a:ext uri="{FF2B5EF4-FFF2-40B4-BE49-F238E27FC236}">
                <a16:creationId xmlns:a16="http://schemas.microsoft.com/office/drawing/2014/main" xmlns="" id="{D1FCAAFF-1957-4220-9EEF-C90FF8E72E5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4279080">
            <a:off x="9505951" y="1960562"/>
            <a:ext cx="69215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Rettangolo arrotondato 30">
            <a:extLst>
              <a:ext uri="{FF2B5EF4-FFF2-40B4-BE49-F238E27FC236}">
                <a16:creationId xmlns:a16="http://schemas.microsoft.com/office/drawing/2014/main" xmlns="" id="{5CF6FED2-8BAC-4E8C-8C0B-507A280E88F1}"/>
              </a:ext>
            </a:extLst>
          </p:cNvPr>
          <p:cNvSpPr/>
          <p:nvPr/>
        </p:nvSpPr>
        <p:spPr>
          <a:xfrm>
            <a:off x="5815013" y="5302250"/>
            <a:ext cx="6108700" cy="658813"/>
          </a:xfrm>
          <a:prstGeom prst="roundRect">
            <a:avLst>
              <a:gd name="adj" fmla="val 8378"/>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it-IT" b="1" dirty="0">
                <a:solidFill>
                  <a:schemeClr val="bg1"/>
                </a:solidFill>
              </a:rPr>
              <a:t>TABELLA 7:è stata sostituita con le 4 tabelle di cui al DPR 309/90 </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ma 5" hidden="1">
            <a:extLst>
              <a:ext uri="{FF2B5EF4-FFF2-40B4-BE49-F238E27FC236}">
                <a16:creationId xmlns:a16="http://schemas.microsoft.com/office/drawing/2014/main" xmlns="" id="{7D6073FF-A697-4DC7-AC7A-D55781F4D24D}"/>
              </a:ext>
            </a:extLst>
          </p:cNvPr>
          <p:cNvGraphicFramePr/>
          <p:nvPr/>
        </p:nvGraphicFramePr>
        <p:xfrm>
          <a:off x="570568" y="7517000"/>
          <a:ext cx="8108575" cy="4336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olo 1">
            <a:extLst>
              <a:ext uri="{FF2B5EF4-FFF2-40B4-BE49-F238E27FC236}">
                <a16:creationId xmlns:a16="http://schemas.microsoft.com/office/drawing/2014/main" xmlns="" id="{ABFB312E-76CC-4587-B828-20C71A7CB737}"/>
              </a:ext>
            </a:extLst>
          </p:cNvPr>
          <p:cNvSpPr>
            <a:spLocks noGrp="1"/>
          </p:cNvSpPr>
          <p:nvPr>
            <p:ph type="title"/>
          </p:nvPr>
        </p:nvSpPr>
        <p:spPr>
          <a:xfrm>
            <a:off x="392113" y="368300"/>
            <a:ext cx="11231562" cy="990600"/>
          </a:xfrm>
        </p:spPr>
        <p:txBody>
          <a:bodyPr rtlCol="0">
            <a:noAutofit/>
          </a:bodyPr>
          <a:lstStyle/>
          <a:p>
            <a:pPr eaLnBrk="1" fontAlgn="auto" hangingPunct="1">
              <a:spcAft>
                <a:spcPts val="0"/>
              </a:spcAft>
              <a:defRPr/>
            </a:pPr>
            <a:r>
              <a:rPr lang="it-IT" sz="3600" b="1" dirty="0">
                <a:solidFill>
                  <a:schemeClr val="accent2">
                    <a:lumMod val="75000"/>
                  </a:schemeClr>
                </a:solidFill>
              </a:rPr>
              <a:t>                                   CODICE DEONTOLOGICO</a:t>
            </a:r>
            <a:br>
              <a:rPr lang="it-IT" sz="3600" b="1" dirty="0">
                <a:solidFill>
                  <a:schemeClr val="accent2">
                    <a:lumMod val="75000"/>
                  </a:schemeClr>
                </a:solidFill>
              </a:rPr>
            </a:br>
            <a:r>
              <a:rPr lang="it-IT" sz="3600" b="1" dirty="0">
                <a:solidFill>
                  <a:schemeClr val="accent2">
                    <a:lumMod val="75000"/>
                  </a:schemeClr>
                </a:solidFill>
              </a:rPr>
              <a:t>                     revisione approvata il 7 maggio 2018 </a:t>
            </a:r>
          </a:p>
        </p:txBody>
      </p:sp>
      <p:graphicFrame>
        <p:nvGraphicFramePr>
          <p:cNvPr id="11" name="Segnaposto contenuto 3">
            <a:extLst>
              <a:ext uri="{FF2B5EF4-FFF2-40B4-BE49-F238E27FC236}">
                <a16:creationId xmlns:a16="http://schemas.microsoft.com/office/drawing/2014/main" xmlns="" id="{2E3C6A28-F1C3-4BBC-8A6A-EE3558F2A8BC}"/>
              </a:ext>
            </a:extLst>
          </p:cNvPr>
          <p:cNvGraphicFramePr>
            <a:graphicFrameLocks noGrp="1"/>
          </p:cNvGraphicFramePr>
          <p:nvPr>
            <p:ph idx="1"/>
          </p:nvPr>
        </p:nvGraphicFramePr>
        <p:xfrm flipH="1">
          <a:off x="8679143" y="5724939"/>
          <a:ext cx="186561" cy="67628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4" name="Picture 6" descr="Immagine correlata">
            <a:extLst>
              <a:ext uri="{FF2B5EF4-FFF2-40B4-BE49-F238E27FC236}">
                <a16:creationId xmlns:a16="http://schemas.microsoft.com/office/drawing/2014/main" xmlns="" id="{2BFD256E-081F-49E9-AB0B-94316711CA3A}"/>
              </a:ext>
            </a:extLst>
          </p:cNvPr>
          <p:cNvPicPr>
            <a:picLocks noChangeAspect="1" noChangeArrowheads="1"/>
          </p:cNvPicPr>
          <p:nvPr/>
        </p:nvPicPr>
        <p:blipFill>
          <a:blip r:embed="rId12" cstate="print">
            <a:extLst/>
          </a:blip>
          <a:srcRect/>
          <a:stretch>
            <a:fillRect/>
          </a:stretch>
        </p:blipFill>
        <p:spPr bwMode="auto">
          <a:xfrm>
            <a:off x="526775" y="1620079"/>
            <a:ext cx="2375184" cy="1879117"/>
          </a:xfrm>
          <a:prstGeom prst="rect">
            <a:avLst/>
          </a:prstGeom>
          <a:ln>
            <a:noFill/>
          </a:ln>
          <a:effectLst>
            <a:softEdge rad="112500"/>
          </a:effectLst>
          <a:extLst/>
        </p:spPr>
      </p:pic>
      <p:graphicFrame>
        <p:nvGraphicFramePr>
          <p:cNvPr id="8" name="Diagramma 7">
            <a:extLst>
              <a:ext uri="{FF2B5EF4-FFF2-40B4-BE49-F238E27FC236}">
                <a16:creationId xmlns:a16="http://schemas.microsoft.com/office/drawing/2014/main" xmlns="" id="{91E5E72B-7FBB-4FA1-8226-43206F146207}"/>
              </a:ext>
            </a:extLst>
          </p:cNvPr>
          <p:cNvGraphicFramePr/>
          <p:nvPr/>
        </p:nvGraphicFramePr>
        <p:xfrm>
          <a:off x="447040" y="1694459"/>
          <a:ext cx="11337407" cy="4468559"/>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pic>
        <p:nvPicPr>
          <p:cNvPr id="30727" name="Picture 2">
            <a:extLst>
              <a:ext uri="{FF2B5EF4-FFF2-40B4-BE49-F238E27FC236}">
                <a16:creationId xmlns:a16="http://schemas.microsoft.com/office/drawing/2014/main" xmlns="" id="{296175A0-1E1B-453C-8558-DC7B520B4F37}"/>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375650" y="4171950"/>
            <a:ext cx="3511550" cy="214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897707F-FA5A-4E88-B3F0-4F3335AC628E}"/>
              </a:ext>
            </a:extLst>
          </p:cNvPr>
          <p:cNvSpPr>
            <a:spLocks noGrp="1"/>
          </p:cNvSpPr>
          <p:nvPr>
            <p:ph type="title"/>
          </p:nvPr>
        </p:nvSpPr>
        <p:spPr>
          <a:xfrm>
            <a:off x="1000125" y="466725"/>
            <a:ext cx="10353675" cy="1089025"/>
          </a:xfrm>
        </p:spPr>
        <p:txBody>
          <a:bodyPr/>
          <a:lstStyle/>
          <a:p>
            <a:pPr algn="ctr" eaLnBrk="1" hangingPunct="1">
              <a:lnSpc>
                <a:spcPct val="100000"/>
              </a:lnSpc>
              <a:defRPr/>
            </a:pPr>
            <a:r>
              <a:rPr lang="it-IT" altLang="it-IT" sz="2000" b="1" dirty="0">
                <a:solidFill>
                  <a:srgbClr val="FF0000"/>
                </a:solidFill>
              </a:rPr>
              <a:t>GLI OBIETTIVI ANCORA DA PERSEGUIRE….</a:t>
            </a:r>
            <a:r>
              <a:rPr lang="it-IT" sz="2000" dirty="0"/>
              <a:t/>
            </a:r>
            <a:br>
              <a:rPr lang="it-IT" sz="2000" dirty="0"/>
            </a:br>
            <a:endParaRPr lang="it-IT" sz="2000" b="1" dirty="0">
              <a:solidFill>
                <a:schemeClr val="accent2">
                  <a:lumMod val="75000"/>
                </a:schemeClr>
              </a:solidFill>
            </a:endParaRPr>
          </a:p>
        </p:txBody>
      </p:sp>
      <p:sp>
        <p:nvSpPr>
          <p:cNvPr id="3" name="Segnaposto contenuto 2">
            <a:extLst>
              <a:ext uri="{FF2B5EF4-FFF2-40B4-BE49-F238E27FC236}">
                <a16:creationId xmlns:a16="http://schemas.microsoft.com/office/drawing/2014/main" xmlns="" id="{A9402A41-58D7-4497-8E94-7140C9CF77DF}"/>
              </a:ext>
            </a:extLst>
          </p:cNvPr>
          <p:cNvSpPr>
            <a:spLocks noGrp="1"/>
          </p:cNvSpPr>
          <p:nvPr>
            <p:ph idx="1"/>
          </p:nvPr>
        </p:nvSpPr>
        <p:spPr>
          <a:xfrm>
            <a:off x="1255713" y="1182688"/>
            <a:ext cx="3362325" cy="4232275"/>
          </a:xfrm>
        </p:spPr>
        <p:txBody>
          <a:bodyPr/>
          <a:lstStyle/>
          <a:p>
            <a:pPr>
              <a:buFont typeface="Arial" panose="020B0604020202020204" pitchFamily="34" charset="0"/>
              <a:buChar char="•"/>
              <a:defRPr/>
            </a:pPr>
            <a:endParaRPr lang="it-IT" altLang="it-IT" sz="1600" b="1" dirty="0"/>
          </a:p>
          <a:p>
            <a:pPr>
              <a:buFont typeface="Arial" panose="020B0604020202020204" pitchFamily="34" charset="0"/>
              <a:buChar char="•"/>
              <a:defRPr/>
            </a:pPr>
            <a:endParaRPr lang="it-IT" sz="1600" dirty="0"/>
          </a:p>
          <a:p>
            <a:pPr>
              <a:buFont typeface="Arial" panose="020B0604020202020204" pitchFamily="34" charset="0"/>
              <a:buChar char="•"/>
              <a:defRPr/>
            </a:pPr>
            <a:endParaRPr lang="it-IT" sz="1600" b="1" dirty="0"/>
          </a:p>
          <a:p>
            <a:pPr>
              <a:buFont typeface="Arial" panose="020B0604020202020204" pitchFamily="34" charset="0"/>
              <a:buChar char="•"/>
              <a:defRPr/>
            </a:pPr>
            <a:endParaRPr lang="it-IT" sz="1600" b="1" dirty="0"/>
          </a:p>
          <a:p>
            <a:pPr>
              <a:buFont typeface="Arial" panose="020B0604020202020204" pitchFamily="34" charset="0"/>
              <a:buChar char="•"/>
              <a:defRPr/>
            </a:pPr>
            <a:endParaRPr lang="it-IT" sz="2000" dirty="0"/>
          </a:p>
          <a:p>
            <a:pPr>
              <a:buFont typeface="Arial" panose="020B0604020202020204" pitchFamily="34" charset="0"/>
              <a:buChar char="•"/>
              <a:defRPr/>
            </a:pPr>
            <a:endParaRPr lang="it-IT" sz="2000" dirty="0"/>
          </a:p>
          <a:p>
            <a:pPr>
              <a:buFont typeface="Arial" panose="020B0604020202020204" pitchFamily="34" charset="0"/>
              <a:buChar char="•"/>
              <a:defRPr/>
            </a:pPr>
            <a:endParaRPr lang="it-IT" sz="2000" dirty="0"/>
          </a:p>
          <a:p>
            <a:pPr marL="46037" indent="0">
              <a:buFont typeface="Corbel" panose="020B0503020204020204" pitchFamily="34" charset="0"/>
              <a:buNone/>
              <a:defRPr/>
            </a:pPr>
            <a:endParaRPr lang="it-IT" sz="2000" dirty="0"/>
          </a:p>
        </p:txBody>
      </p:sp>
      <p:sp>
        <p:nvSpPr>
          <p:cNvPr id="5" name="CasellaDiTesto 4">
            <a:extLst>
              <a:ext uri="{FF2B5EF4-FFF2-40B4-BE49-F238E27FC236}">
                <a16:creationId xmlns:a16="http://schemas.microsoft.com/office/drawing/2014/main" xmlns="" id="{B43B8575-BBF4-43ED-983F-1E7316A29CA5}"/>
              </a:ext>
            </a:extLst>
          </p:cNvPr>
          <p:cNvSpPr txBox="1"/>
          <p:nvPr/>
        </p:nvSpPr>
        <p:spPr>
          <a:xfrm>
            <a:off x="7353300" y="1009650"/>
            <a:ext cx="4286250" cy="2678113"/>
          </a:xfrm>
          <a:prstGeom prst="rect">
            <a:avLst/>
          </a:prstGeom>
          <a:noFill/>
        </p:spPr>
        <p:txBody>
          <a:bodyPr>
            <a:spAutoFit/>
          </a:bodyPr>
          <a:lstStyle/>
          <a:p>
            <a:pPr marL="388937" indent="-342900">
              <a:buFont typeface="Arial" panose="020B0604020202020204" pitchFamily="34" charset="0"/>
              <a:buChar char="•"/>
              <a:defRPr/>
            </a:pPr>
            <a:endParaRPr lang="it-IT" sz="1400" b="1" dirty="0">
              <a:solidFill>
                <a:srgbClr val="00B0F0"/>
              </a:solidFill>
              <a:latin typeface="+mn-lt"/>
            </a:endParaRPr>
          </a:p>
          <a:p>
            <a:pPr marL="388937" indent="-342900">
              <a:buFont typeface="Arial" panose="020B0604020202020204" pitchFamily="34" charset="0"/>
              <a:buChar char="•"/>
              <a:defRPr/>
            </a:pPr>
            <a:endParaRPr lang="it-IT" sz="1400" b="1" dirty="0">
              <a:solidFill>
                <a:srgbClr val="00B0F0"/>
              </a:solidFill>
              <a:latin typeface="+mn-lt"/>
            </a:endParaRPr>
          </a:p>
          <a:p>
            <a:pPr marL="46037">
              <a:defRPr/>
            </a:pPr>
            <a:endParaRPr lang="it-IT" sz="2000" b="1" dirty="0">
              <a:solidFill>
                <a:schemeClr val="tx2"/>
              </a:solidFill>
              <a:latin typeface="+mn-lt"/>
            </a:endParaRPr>
          </a:p>
          <a:p>
            <a:pPr marL="46037">
              <a:defRPr/>
            </a:pPr>
            <a:endParaRPr lang="it-IT" sz="2000" b="1" dirty="0">
              <a:solidFill>
                <a:schemeClr val="tx2"/>
              </a:solidFill>
              <a:latin typeface="+mn-lt"/>
            </a:endParaRPr>
          </a:p>
          <a:p>
            <a:pPr marL="46037">
              <a:defRPr/>
            </a:pPr>
            <a:endParaRPr lang="it-IT" sz="2000" b="1" dirty="0">
              <a:solidFill>
                <a:schemeClr val="tx2"/>
              </a:solidFill>
              <a:latin typeface="+mn-lt"/>
            </a:endParaRPr>
          </a:p>
          <a:p>
            <a:pPr marL="46037">
              <a:defRPr/>
            </a:pPr>
            <a:endParaRPr lang="it-IT" sz="2000" b="1" dirty="0">
              <a:solidFill>
                <a:schemeClr val="tx2"/>
              </a:solidFill>
              <a:latin typeface="+mn-lt"/>
            </a:endParaRPr>
          </a:p>
          <a:p>
            <a:pPr marL="46037">
              <a:defRPr/>
            </a:pPr>
            <a:endParaRPr lang="it-IT" sz="2000" b="1" dirty="0">
              <a:solidFill>
                <a:schemeClr val="tx2"/>
              </a:solidFill>
              <a:latin typeface="+mn-lt"/>
            </a:endParaRPr>
          </a:p>
          <a:p>
            <a:pPr marL="46037">
              <a:defRPr/>
            </a:pPr>
            <a:endParaRPr lang="it-IT" sz="2000" b="1" dirty="0">
              <a:solidFill>
                <a:schemeClr val="tx2"/>
              </a:solidFill>
              <a:latin typeface="+mn-lt"/>
            </a:endParaRPr>
          </a:p>
          <a:p>
            <a:pPr marL="46037">
              <a:defRPr/>
            </a:pPr>
            <a:endParaRPr lang="it-IT" sz="2000" b="1" dirty="0">
              <a:solidFill>
                <a:schemeClr val="tx2"/>
              </a:solidFill>
              <a:latin typeface="+mn-lt"/>
            </a:endParaRPr>
          </a:p>
        </p:txBody>
      </p:sp>
      <p:graphicFrame>
        <p:nvGraphicFramePr>
          <p:cNvPr id="7" name="Tabella 6">
            <a:extLst>
              <a:ext uri="{FF2B5EF4-FFF2-40B4-BE49-F238E27FC236}">
                <a16:creationId xmlns:a16="http://schemas.microsoft.com/office/drawing/2014/main" xmlns="" id="{43C0A3E7-B998-4AB5-9F63-C42F95753F5F}"/>
              </a:ext>
            </a:extLst>
          </p:cNvPr>
          <p:cNvGraphicFramePr>
            <a:graphicFrameLocks noGrp="1"/>
          </p:cNvGraphicFramePr>
          <p:nvPr/>
        </p:nvGraphicFramePr>
        <p:xfrm>
          <a:off x="1636713" y="1314450"/>
          <a:ext cx="8869362" cy="4381501"/>
        </p:xfrm>
        <a:graphic>
          <a:graphicData uri="http://schemas.openxmlformats.org/drawingml/2006/table">
            <a:tbl>
              <a:tblPr firstRow="1" bandRow="1">
                <a:tableStyleId>{5C22544A-7EE6-4342-B048-85BDC9FD1C3A}</a:tableStyleId>
              </a:tblPr>
              <a:tblGrid>
                <a:gridCol w="4420677">
                  <a:extLst>
                    <a:ext uri="{9D8B030D-6E8A-4147-A177-3AD203B41FA5}">
                      <a16:colId xmlns:a16="http://schemas.microsoft.com/office/drawing/2014/main" xmlns="" val="20000"/>
                    </a:ext>
                  </a:extLst>
                </a:gridCol>
                <a:gridCol w="4448685">
                  <a:extLst>
                    <a:ext uri="{9D8B030D-6E8A-4147-A177-3AD203B41FA5}">
                      <a16:colId xmlns:a16="http://schemas.microsoft.com/office/drawing/2014/main" xmlns="" val="20001"/>
                    </a:ext>
                  </a:extLst>
                </a:gridCol>
              </a:tblGrid>
              <a:tr h="7982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prstClr val="white"/>
                          </a:solidFill>
                          <a:effectLst/>
                          <a:uLnTx/>
                          <a:uFillTx/>
                          <a:latin typeface="+mn-lt"/>
                          <a:ea typeface="+mn-ea"/>
                          <a:cs typeface="+mn-cs"/>
                        </a:rPr>
                        <a:t>OBIETTIVI </a:t>
                      </a:r>
                    </a:p>
                    <a:p>
                      <a:endParaRPr lang="it-IT" sz="1800" dirty="0"/>
                    </a:p>
                  </a:txBody>
                  <a:tcPr marL="91431" marR="91431" marT="45721" marB="45721"/>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1" i="0" u="none" strike="noStrike" kern="1200" cap="none" spc="0" normalizeH="0" baseline="0" noProof="0" dirty="0">
                          <a:ln>
                            <a:noFill/>
                          </a:ln>
                          <a:solidFill>
                            <a:prstClr val="white"/>
                          </a:solidFill>
                          <a:effectLst/>
                          <a:uLnTx/>
                          <a:uFillTx/>
                          <a:latin typeface="+mn-lt"/>
                          <a:ea typeface="+mn-ea"/>
                          <a:cs typeface="+mn-cs"/>
                        </a:rPr>
                        <a:t>RISULTATI DA RAGGIUNGERE</a:t>
                      </a:r>
                    </a:p>
                    <a:p>
                      <a:endParaRPr lang="it-IT" sz="1800" dirty="0"/>
                    </a:p>
                  </a:txBody>
                  <a:tcPr marL="91431" marR="91431" marT="45721" marB="45721"/>
                </a:tc>
                <a:extLst>
                  <a:ext uri="{0D108BD9-81ED-4DB2-BD59-A6C34878D82A}">
                    <a16:rowId xmlns:a16="http://schemas.microsoft.com/office/drawing/2014/main" xmlns="" val="10000"/>
                  </a:ext>
                </a:extLst>
              </a:tr>
              <a:tr h="4537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srgbClr val="7030A0"/>
                          </a:solidFill>
                          <a:effectLst/>
                          <a:uLnTx/>
                          <a:uFillTx/>
                          <a:latin typeface="+mn-lt"/>
                          <a:ea typeface="+mn-ea"/>
                          <a:cs typeface="+mn-cs"/>
                        </a:rPr>
                        <a:t>Rinnovo convenzione</a:t>
                      </a:r>
                    </a:p>
                  </a:txBody>
                  <a:tcPr marL="91431" marR="91431" marT="45721" marB="45721"/>
                </a:tc>
                <a:tc>
                  <a:txBody>
                    <a:bodyPr/>
                    <a:lstStyle/>
                    <a:p>
                      <a:pPr marL="388937" marR="0" lvl="0" indent="-3429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sz="1600" b="1" i="0" u="none" strike="noStrike" kern="1200" cap="none" spc="0" normalizeH="0" baseline="0" noProof="0" dirty="0">
                          <a:ln>
                            <a:noFill/>
                          </a:ln>
                          <a:solidFill>
                            <a:srgbClr val="7030A0"/>
                          </a:solidFill>
                          <a:effectLst/>
                          <a:uLnTx/>
                          <a:uFillTx/>
                          <a:latin typeface="+mn-lt"/>
                          <a:ea typeface="+mn-ea"/>
                          <a:cs typeface="+mn-cs"/>
                        </a:rPr>
                        <a:t>Bozza di accordo </a:t>
                      </a:r>
                      <a:r>
                        <a:rPr kumimoji="0" lang="it-IT" sz="1600" b="1" i="0" u="none" strike="noStrike" kern="1200" cap="none" spc="0" normalizeH="0" baseline="0" noProof="0" dirty="0" err="1">
                          <a:ln>
                            <a:noFill/>
                          </a:ln>
                          <a:solidFill>
                            <a:srgbClr val="7030A0"/>
                          </a:solidFill>
                          <a:effectLst/>
                          <a:uLnTx/>
                          <a:uFillTx/>
                          <a:latin typeface="+mn-lt"/>
                          <a:ea typeface="+mn-ea"/>
                          <a:cs typeface="+mn-cs"/>
                        </a:rPr>
                        <a:t>Sisac</a:t>
                      </a:r>
                      <a:endParaRPr kumimoji="0" lang="it-IT" sz="1600" b="1" i="0" u="none" strike="noStrike" kern="1200" cap="none" spc="0" normalizeH="0" baseline="0" noProof="0" dirty="0">
                        <a:ln>
                          <a:noFill/>
                        </a:ln>
                        <a:solidFill>
                          <a:srgbClr val="7030A0"/>
                        </a:solidFill>
                        <a:effectLst/>
                        <a:uLnTx/>
                        <a:uFillTx/>
                        <a:latin typeface="+mn-lt"/>
                        <a:ea typeface="+mn-ea"/>
                        <a:cs typeface="+mn-cs"/>
                      </a:endParaRPr>
                    </a:p>
                  </a:txBody>
                  <a:tcPr marL="91431" marR="91431" marT="45721" marB="45721"/>
                </a:tc>
                <a:extLst>
                  <a:ext uri="{0D108BD9-81ED-4DB2-BD59-A6C34878D82A}">
                    <a16:rowId xmlns:a16="http://schemas.microsoft.com/office/drawing/2014/main" xmlns="" val="10001"/>
                  </a:ext>
                </a:extLst>
              </a:tr>
              <a:tr h="6482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black"/>
                          </a:solidFill>
                          <a:effectLst/>
                          <a:uLnTx/>
                          <a:uFillTx/>
                          <a:latin typeface="+mn-lt"/>
                          <a:ea typeface="+mn-ea"/>
                          <a:cs typeface="+mn-cs"/>
                        </a:rPr>
                        <a:t>Remunerazione</a:t>
                      </a:r>
                    </a:p>
                    <a:p>
                      <a:endParaRPr lang="it-IT" sz="1800" dirty="0"/>
                    </a:p>
                  </a:txBody>
                  <a:tcPr marL="91431" marR="91431" marT="45721" marB="45721"/>
                </a:tc>
                <a:tc>
                  <a:txBody>
                    <a:bodyPr/>
                    <a:lstStyle/>
                    <a:p>
                      <a:pPr marL="388937" marR="0" lvl="0" indent="-3429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sz="1600" b="1" i="0" u="none" strike="noStrike" kern="1200" cap="none" spc="0" normalizeH="0" baseline="0" noProof="0" dirty="0">
                          <a:ln>
                            <a:noFill/>
                          </a:ln>
                          <a:solidFill>
                            <a:prstClr val="black"/>
                          </a:solidFill>
                          <a:effectLst/>
                          <a:uLnTx/>
                          <a:uFillTx/>
                          <a:latin typeface="+mn-lt"/>
                          <a:ea typeface="+mn-ea"/>
                          <a:cs typeface="+mn-cs"/>
                        </a:rPr>
                        <a:t>Accordo AIFA</a:t>
                      </a:r>
                    </a:p>
                    <a:p>
                      <a:pPr marL="388937" marR="0" lvl="0" indent="-3429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sz="1600" b="1" i="0" u="none" strike="noStrike" kern="1200" cap="none" spc="0" normalizeH="0" baseline="0" noProof="0" dirty="0">
                          <a:ln>
                            <a:noFill/>
                          </a:ln>
                          <a:solidFill>
                            <a:prstClr val="black"/>
                          </a:solidFill>
                          <a:effectLst/>
                          <a:uLnTx/>
                          <a:uFillTx/>
                          <a:latin typeface="+mn-lt"/>
                          <a:ea typeface="+mn-ea"/>
                          <a:cs typeface="+mn-cs"/>
                        </a:rPr>
                        <a:t>L. 135/2012</a:t>
                      </a:r>
                    </a:p>
                  </a:txBody>
                  <a:tcPr marL="91431" marR="91431" marT="45721" marB="45721"/>
                </a:tc>
                <a:extLst>
                  <a:ext uri="{0D108BD9-81ED-4DB2-BD59-A6C34878D82A}">
                    <a16:rowId xmlns:a16="http://schemas.microsoft.com/office/drawing/2014/main" xmlns="" val="10002"/>
                  </a:ext>
                </a:extLst>
              </a:tr>
              <a:tr h="8229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altLang="it-IT" sz="1800" b="1" i="0" u="none" strike="noStrike" kern="1200" cap="none" spc="0" normalizeH="0" baseline="0" noProof="0" dirty="0">
                          <a:ln>
                            <a:noFill/>
                          </a:ln>
                          <a:solidFill>
                            <a:srgbClr val="ACCBF9">
                              <a:lumMod val="50000"/>
                            </a:srgbClr>
                          </a:solidFill>
                          <a:effectLst/>
                          <a:uLnTx/>
                          <a:uFillTx/>
                          <a:latin typeface="+mn-lt"/>
                          <a:ea typeface="+mn-ea"/>
                          <a:cs typeface="+mn-cs"/>
                        </a:rPr>
                        <a:t>Stato occupazionale</a:t>
                      </a:r>
                    </a:p>
                    <a:p>
                      <a:endParaRPr lang="it-IT" sz="1800" dirty="0"/>
                    </a:p>
                  </a:txBody>
                  <a:tcPr marL="91431" marR="91431" marT="45721" marB="45721"/>
                </a:tc>
                <a:tc>
                  <a:txBody>
                    <a:bodyPr/>
                    <a:lstStyle/>
                    <a:p>
                      <a:pPr marL="388937" marR="0" lvl="0" indent="-3429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sz="1600" b="1" i="0" u="none" strike="noStrike" kern="1200" cap="none" spc="0" normalizeH="0" baseline="0" noProof="0" dirty="0">
                          <a:ln>
                            <a:noFill/>
                          </a:ln>
                          <a:solidFill>
                            <a:srgbClr val="ACCBF9">
                              <a:lumMod val="50000"/>
                            </a:srgbClr>
                          </a:solidFill>
                          <a:effectLst/>
                          <a:uLnTx/>
                          <a:uFillTx/>
                          <a:latin typeface="+mn-lt"/>
                          <a:ea typeface="+mn-ea"/>
                          <a:cs typeface="+mn-cs"/>
                        </a:rPr>
                        <a:t>Numero chiuso</a:t>
                      </a:r>
                    </a:p>
                    <a:p>
                      <a:pPr marL="388937" marR="0" lvl="0" indent="-3429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sz="1600" b="1" i="0" u="none" strike="noStrike" kern="1200" cap="none" spc="0" normalizeH="0" baseline="0" noProof="0" dirty="0">
                          <a:ln>
                            <a:noFill/>
                          </a:ln>
                          <a:solidFill>
                            <a:srgbClr val="ACCBF9">
                              <a:lumMod val="50000"/>
                            </a:srgbClr>
                          </a:solidFill>
                          <a:effectLst/>
                          <a:uLnTx/>
                          <a:uFillTx/>
                          <a:latin typeface="+mn-lt"/>
                          <a:ea typeface="+mn-ea"/>
                          <a:cs typeface="+mn-cs"/>
                        </a:rPr>
                        <a:t>Riforma esame di stato</a:t>
                      </a:r>
                    </a:p>
                    <a:p>
                      <a:pPr marL="388937" marR="0" lvl="0" indent="-3429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sz="1600" b="1" i="0" u="none" strike="noStrike" kern="1200" cap="none" spc="0" normalizeH="0" baseline="0" noProof="0" dirty="0">
                          <a:ln>
                            <a:noFill/>
                          </a:ln>
                          <a:solidFill>
                            <a:srgbClr val="ACCBF9">
                              <a:lumMod val="50000"/>
                            </a:srgbClr>
                          </a:solidFill>
                          <a:effectLst/>
                          <a:uLnTx/>
                          <a:uFillTx/>
                          <a:latin typeface="+mn-lt"/>
                          <a:ea typeface="+mn-ea"/>
                          <a:cs typeface="+mn-cs"/>
                        </a:rPr>
                        <a:t>Potenziamento FARMA LAVORO</a:t>
                      </a:r>
                    </a:p>
                  </a:txBody>
                  <a:tcPr marL="91431" marR="91431" marT="45721" marB="45721"/>
                </a:tc>
                <a:extLst>
                  <a:ext uri="{0D108BD9-81ED-4DB2-BD59-A6C34878D82A}">
                    <a16:rowId xmlns:a16="http://schemas.microsoft.com/office/drawing/2014/main" xmlns="" val="10003"/>
                  </a:ext>
                </a:extLst>
              </a:tr>
              <a:tr h="829088">
                <a:tc>
                  <a:txBody>
                    <a:bodyPr/>
                    <a:lstStyle/>
                    <a:p>
                      <a:r>
                        <a:rPr kumimoji="0" lang="it-IT" altLang="it-IT" sz="1800" b="1" i="0" u="none" strike="noStrike" kern="1200" cap="none" spc="0" normalizeH="0" baseline="0" noProof="0" dirty="0">
                          <a:ln>
                            <a:noFill/>
                          </a:ln>
                          <a:solidFill>
                            <a:srgbClr val="00B0F0"/>
                          </a:solidFill>
                          <a:effectLst/>
                          <a:uLnTx/>
                          <a:uFillTx/>
                          <a:latin typeface="+mn-lt"/>
                          <a:ea typeface="+mn-ea"/>
                          <a:cs typeface="+mn-cs"/>
                        </a:rPr>
                        <a:t>Farmacista di reparto</a:t>
                      </a:r>
                      <a:endParaRPr lang="it-IT" sz="1800" dirty="0"/>
                    </a:p>
                  </a:txBody>
                  <a:tcPr marL="91431" marR="91431" marT="45721" marB="45721"/>
                </a:tc>
                <a:tc>
                  <a:txBody>
                    <a:bodyPr/>
                    <a:lstStyle/>
                    <a:p>
                      <a:pPr marL="388937" marR="0" lvl="0" indent="-3429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sz="1600" b="1" i="0" u="none" strike="noStrike" kern="1200" cap="none" spc="0" normalizeH="0" baseline="0" noProof="0" dirty="0">
                          <a:ln>
                            <a:noFill/>
                          </a:ln>
                          <a:solidFill>
                            <a:srgbClr val="00B0F0"/>
                          </a:solidFill>
                          <a:effectLst/>
                          <a:uLnTx/>
                          <a:uFillTx/>
                          <a:latin typeface="+mn-lt"/>
                          <a:ea typeface="+mn-ea"/>
                          <a:cs typeface="+mn-cs"/>
                        </a:rPr>
                        <a:t>Sperimentazione 2010-2011</a:t>
                      </a:r>
                    </a:p>
                    <a:p>
                      <a:pPr marL="388937" marR="0" lvl="0" indent="-3429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sz="1600" b="1" i="0" u="none" strike="noStrike" kern="1200" cap="none" spc="0" normalizeH="0" baseline="0" noProof="0" dirty="0">
                          <a:ln>
                            <a:noFill/>
                          </a:ln>
                          <a:solidFill>
                            <a:srgbClr val="00B0F0"/>
                          </a:solidFill>
                          <a:effectLst/>
                          <a:uLnTx/>
                          <a:uFillTx/>
                          <a:latin typeface="+mn-lt"/>
                          <a:ea typeface="+mn-ea"/>
                          <a:cs typeface="+mn-cs"/>
                        </a:rPr>
                        <a:t>AS 2717 DDL per introduzione farmacista di dipartimento</a:t>
                      </a:r>
                    </a:p>
                  </a:txBody>
                  <a:tcPr marL="91431" marR="91431" marT="45721" marB="45721"/>
                </a:tc>
                <a:extLst>
                  <a:ext uri="{0D108BD9-81ED-4DB2-BD59-A6C34878D82A}">
                    <a16:rowId xmlns:a16="http://schemas.microsoft.com/office/drawing/2014/main" xmlns="" val="10004"/>
                  </a:ext>
                </a:extLst>
              </a:tr>
              <a:tr h="8290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altLang="it-IT" sz="1800" b="1" i="0" u="none" strike="noStrike" kern="1200" cap="none" spc="0" normalizeH="0" baseline="0" noProof="0" dirty="0">
                          <a:ln>
                            <a:noFill/>
                          </a:ln>
                          <a:solidFill>
                            <a:srgbClr val="CC6600"/>
                          </a:solidFill>
                          <a:effectLst/>
                          <a:uLnTx/>
                          <a:uFillTx/>
                          <a:latin typeface="+mn-lt"/>
                          <a:ea typeface="+mn-ea"/>
                          <a:cs typeface="+mn-cs"/>
                        </a:rPr>
                        <a:t>Farmaci innovativi</a:t>
                      </a:r>
                    </a:p>
                    <a:p>
                      <a:endParaRPr lang="it-IT" sz="1800" dirty="0"/>
                    </a:p>
                  </a:txBody>
                  <a:tcPr marL="91431" marR="91431" marT="45721" marB="45721"/>
                </a:tc>
                <a:tc>
                  <a:txBody>
                    <a:bodyPr/>
                    <a:lstStyle/>
                    <a:p>
                      <a:pPr marL="388937" marR="0" lvl="0" indent="-3429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it-IT" sz="1600" b="1" i="0" u="none" strike="noStrike" kern="1200" cap="none" spc="0" normalizeH="0" baseline="0" noProof="0" dirty="0">
                          <a:ln>
                            <a:noFill/>
                          </a:ln>
                          <a:solidFill>
                            <a:srgbClr val="CC6600"/>
                          </a:solidFill>
                          <a:effectLst/>
                          <a:uLnTx/>
                          <a:uFillTx/>
                          <a:latin typeface="Corbel" pitchFamily="34" charset="0"/>
                          <a:ea typeface="+mn-ea"/>
                          <a:cs typeface="+mn-cs"/>
                        </a:rPr>
                        <a:t>Corsi formativi per l’acquisizione di competenze professionali</a:t>
                      </a:r>
                    </a:p>
                  </a:txBody>
                  <a:tcPr marL="91431" marR="91431" marT="45721" marB="45721"/>
                </a:tc>
                <a:extLst>
                  <a:ext uri="{0D108BD9-81ED-4DB2-BD59-A6C34878D82A}">
                    <a16:rowId xmlns:a16="http://schemas.microsoft.com/office/drawing/2014/main" xmlns="" val="10005"/>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a 2">
            <a:extLst>
              <a:ext uri="{FF2B5EF4-FFF2-40B4-BE49-F238E27FC236}">
                <a16:creationId xmlns:a16="http://schemas.microsoft.com/office/drawing/2014/main" xmlns="" id="{7ECBE5DE-8A27-4590-B580-AE81E6C57C2E}"/>
              </a:ext>
            </a:extLst>
          </p:cNvPr>
          <p:cNvGraphicFramePr/>
          <p:nvPr/>
        </p:nvGraphicFramePr>
        <p:xfrm>
          <a:off x="1209360" y="845568"/>
          <a:ext cx="10502855" cy="65637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4339" name="Picture 2">
            <a:extLst>
              <a:ext uri="{FF2B5EF4-FFF2-40B4-BE49-F238E27FC236}">
                <a16:creationId xmlns:a16="http://schemas.microsoft.com/office/drawing/2014/main" xmlns="" id="{F30F1BD4-1CE4-43B1-9A4D-6A2FEE6B982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0838" y="414338"/>
            <a:ext cx="1687512" cy="66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3">
            <a:extLst>
              <a:ext uri="{FF2B5EF4-FFF2-40B4-BE49-F238E27FC236}">
                <a16:creationId xmlns:a16="http://schemas.microsoft.com/office/drawing/2014/main" xmlns="" id="{8BCF2CAD-79E1-4B94-BACB-D19781058AE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310813" y="317500"/>
            <a:ext cx="1401762" cy="1109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1" name="Picture 3">
            <a:extLst>
              <a:ext uri="{FF2B5EF4-FFF2-40B4-BE49-F238E27FC236}">
                <a16:creationId xmlns:a16="http://schemas.microsoft.com/office/drawing/2014/main" xmlns="" id="{0B2F21BA-A604-4297-A177-F5741DE9D20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03750" y="2613025"/>
            <a:ext cx="3092450" cy="233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42" name="Rettangolo 6">
            <a:extLst>
              <a:ext uri="{FF2B5EF4-FFF2-40B4-BE49-F238E27FC236}">
                <a16:creationId xmlns:a16="http://schemas.microsoft.com/office/drawing/2014/main" xmlns="" id="{D17FE262-88B3-4918-B353-F850111BC807}"/>
              </a:ext>
            </a:extLst>
          </p:cNvPr>
          <p:cNvSpPr>
            <a:spLocks noChangeArrowheads="1"/>
          </p:cNvSpPr>
          <p:nvPr/>
        </p:nvSpPr>
        <p:spPr bwMode="auto">
          <a:xfrm>
            <a:off x="2397125" y="320675"/>
            <a:ext cx="76422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a:r>
              <a:rPr lang="it-IT" altLang="it-IT" b="1">
                <a:solidFill>
                  <a:srgbClr val="3477B2"/>
                </a:solidFill>
              </a:rPr>
              <a:t>Documento programmatico FOFI – PALAZZO MARINI - 26 ottobre 2006</a:t>
            </a:r>
            <a:r>
              <a:rPr lang="it-IT" altLang="it-IT">
                <a:solidFill>
                  <a:srgbClr val="000000"/>
                </a:solidFill>
              </a:rPr>
              <a:t> </a:t>
            </a:r>
            <a:br>
              <a:rPr lang="it-IT" altLang="it-IT">
                <a:solidFill>
                  <a:srgbClr val="000000"/>
                </a:solidFill>
              </a:rPr>
            </a:br>
            <a:r>
              <a:rPr lang="it-IT" altLang="it-IT" b="1">
                <a:solidFill>
                  <a:srgbClr val="FF0000"/>
                </a:solidFill>
              </a:rPr>
              <a:t>GLI OBIETTIVI RAGGIUNTI</a:t>
            </a:r>
            <a:endParaRPr lang="it-IT" altLang="it-IT"/>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xmlns="" id="{18E856E2-33F8-46B1-819E-8990D5C898A8}"/>
              </a:ext>
            </a:extLst>
          </p:cNvPr>
          <p:cNvSpPr/>
          <p:nvPr/>
        </p:nvSpPr>
        <p:spPr>
          <a:xfrm>
            <a:off x="514350" y="422275"/>
            <a:ext cx="8442325" cy="647700"/>
          </a:xfrm>
          <a:prstGeom prst="rect">
            <a:avLst/>
          </a:prstGeom>
        </p:spPr>
        <p:txBody>
          <a:bodyPr>
            <a:spAutoFit/>
          </a:bodyPr>
          <a:lstStyle/>
          <a:p>
            <a:pPr eaLnBrk="1" fontAlgn="auto" hangingPunct="1">
              <a:spcBef>
                <a:spcPts val="0"/>
              </a:spcBef>
              <a:spcAft>
                <a:spcPts val="0"/>
              </a:spcAft>
              <a:defRPr/>
            </a:pPr>
            <a:r>
              <a:rPr lang="it-IT" sz="3600" b="1" dirty="0">
                <a:solidFill>
                  <a:schemeClr val="accent2">
                    <a:lumMod val="75000"/>
                  </a:schemeClr>
                </a:solidFill>
                <a:latin typeface="+mj-lt"/>
                <a:ea typeface="+mj-ea"/>
                <a:cs typeface="+mj-cs"/>
              </a:rPr>
              <a:t>OBIETTIVI PER IL FUTURO: QUALITÀ  </a:t>
            </a:r>
          </a:p>
        </p:txBody>
      </p:sp>
      <p:pic>
        <p:nvPicPr>
          <p:cNvPr id="32771" name="Picture 2">
            <a:extLst>
              <a:ext uri="{FF2B5EF4-FFF2-40B4-BE49-F238E27FC236}">
                <a16:creationId xmlns:a16="http://schemas.microsoft.com/office/drawing/2014/main" xmlns="" id="{FE2611F4-6186-40B0-92C2-478B99714DF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83688" y="422275"/>
            <a:ext cx="2324100"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3">
            <a:extLst>
              <a:ext uri="{FF2B5EF4-FFF2-40B4-BE49-F238E27FC236}">
                <a16:creationId xmlns:a16="http://schemas.microsoft.com/office/drawing/2014/main" xmlns="" id="{924B32B3-7DB3-4C78-8125-E8D354CA8DC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2750" y="4440238"/>
            <a:ext cx="2409825"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Diagramma 2">
            <a:extLst>
              <a:ext uri="{FF2B5EF4-FFF2-40B4-BE49-F238E27FC236}">
                <a16:creationId xmlns:a16="http://schemas.microsoft.com/office/drawing/2014/main" xmlns="" id="{4D9F0FEB-7C30-45A7-BA70-B8E977D5AB9F}"/>
              </a:ext>
            </a:extLst>
          </p:cNvPr>
          <p:cNvGraphicFramePr/>
          <p:nvPr/>
        </p:nvGraphicFramePr>
        <p:xfrm>
          <a:off x="1150374" y="1758243"/>
          <a:ext cx="10196051" cy="38786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egnaposto contenuto 2">
            <a:extLst>
              <a:ext uri="{FF2B5EF4-FFF2-40B4-BE49-F238E27FC236}">
                <a16:creationId xmlns:a16="http://schemas.microsoft.com/office/drawing/2014/main" xmlns="" id="{6411B1D4-3C65-42A5-865C-A96BA6D454CF}"/>
              </a:ext>
            </a:extLst>
          </p:cNvPr>
          <p:cNvSpPr>
            <a:spLocks noGrp="1"/>
          </p:cNvSpPr>
          <p:nvPr>
            <p:ph idx="1"/>
          </p:nvPr>
        </p:nvSpPr>
        <p:spPr>
          <a:xfrm>
            <a:off x="142875" y="476250"/>
            <a:ext cx="11906250" cy="6265863"/>
          </a:xfrm>
        </p:spPr>
        <p:txBody>
          <a:bodyPr/>
          <a:lstStyle/>
          <a:p>
            <a:pPr marL="0" indent="0" algn="ctr" eaLnBrk="1" hangingPunct="1">
              <a:buFont typeface="Corbel" panose="020B0503020204020204" pitchFamily="34" charset="0"/>
              <a:buNone/>
            </a:pPr>
            <a:endParaRPr lang="it-IT" altLang="it-IT" sz="2400">
              <a:solidFill>
                <a:schemeClr val="accent1"/>
              </a:solidFill>
              <a:latin typeface="Times New Roman" panose="02020603050405020304" pitchFamily="18" charset="0"/>
              <a:cs typeface="Times New Roman" panose="02020603050405020304" pitchFamily="18" charset="0"/>
            </a:endParaRPr>
          </a:p>
          <a:p>
            <a:pPr marL="0" indent="0" algn="ctr" eaLnBrk="1" hangingPunct="1">
              <a:buFont typeface="Corbel" panose="020B0503020204020204" pitchFamily="34" charset="0"/>
              <a:buNone/>
            </a:pPr>
            <a:endParaRPr lang="it-IT" altLang="it-IT" sz="2400">
              <a:solidFill>
                <a:schemeClr val="accent1"/>
              </a:solidFill>
              <a:latin typeface="Times New Roman" panose="02020603050405020304" pitchFamily="18" charset="0"/>
              <a:cs typeface="Times New Roman" panose="02020603050405020304" pitchFamily="18" charset="0"/>
            </a:endParaRPr>
          </a:p>
        </p:txBody>
      </p:sp>
      <p:sp>
        <p:nvSpPr>
          <p:cNvPr id="33795" name="CasellaDiTesto 3">
            <a:extLst>
              <a:ext uri="{FF2B5EF4-FFF2-40B4-BE49-F238E27FC236}">
                <a16:creationId xmlns:a16="http://schemas.microsoft.com/office/drawing/2014/main" xmlns="" id="{17B2C743-1EA9-4CBB-BB46-706B1D022B30}"/>
              </a:ext>
            </a:extLst>
          </p:cNvPr>
          <p:cNvSpPr txBox="1">
            <a:spLocks noChangeArrowheads="1"/>
          </p:cNvSpPr>
          <p:nvPr/>
        </p:nvSpPr>
        <p:spPr bwMode="auto">
          <a:xfrm>
            <a:off x="525463" y="2387600"/>
            <a:ext cx="11317287"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it-IT" altLang="it-IT" sz="8000" b="1">
                <a:solidFill>
                  <a:schemeClr val="tx2"/>
                </a:solidFill>
                <a:latin typeface="Bradley Hand ITC" panose="03070402050302030203" pitchFamily="66" charset="0"/>
              </a:rPr>
              <a:t>Grazie per l’attenzione!</a:t>
            </a:r>
          </a:p>
        </p:txBody>
      </p:sp>
      <p:sp>
        <p:nvSpPr>
          <p:cNvPr id="33796" name="AutoShape 2" descr="Arrow and word opportunity">
            <a:extLst>
              <a:ext uri="{FF2B5EF4-FFF2-40B4-BE49-F238E27FC236}">
                <a16:creationId xmlns:a16="http://schemas.microsoft.com/office/drawing/2014/main" xmlns="" id="{49D0A481-F0CD-448E-9236-DE33DD5417D8}"/>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it-IT" altLang="it-IT"/>
          </a:p>
        </p:txBody>
      </p:sp>
      <p:sp>
        <p:nvSpPr>
          <p:cNvPr id="33797" name="AutoShape 4" descr="https://thumbs.dreamstime.com/z/arrow-word-opportunity-d-people-man-person-32329150.jpg">
            <a:extLst>
              <a:ext uri="{FF2B5EF4-FFF2-40B4-BE49-F238E27FC236}">
                <a16:creationId xmlns:a16="http://schemas.microsoft.com/office/drawing/2014/main" xmlns="" id="{52FAC615-728A-4B32-94BB-56C601A1F1EF}"/>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it-IT" altLang="it-IT"/>
          </a:p>
        </p:txBody>
      </p:sp>
      <p:sp>
        <p:nvSpPr>
          <p:cNvPr id="33798" name="AutoShape 6" descr="https://thumbs.dreamstime.com/z/arrow-word-opportunity-d-people-man-person-32329150.jpg">
            <a:extLst>
              <a:ext uri="{FF2B5EF4-FFF2-40B4-BE49-F238E27FC236}">
                <a16:creationId xmlns:a16="http://schemas.microsoft.com/office/drawing/2014/main" xmlns="" id="{1E5C5299-B874-4AE9-8560-6B68EE5FFE1A}"/>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it-IT" altLang="it-IT"/>
          </a:p>
        </p:txBody>
      </p:sp>
      <p:pic>
        <p:nvPicPr>
          <p:cNvPr id="7" name="Picture 2" descr="Immagine correlata">
            <a:extLst>
              <a:ext uri="{FF2B5EF4-FFF2-40B4-BE49-F238E27FC236}">
                <a16:creationId xmlns:a16="http://schemas.microsoft.com/office/drawing/2014/main" xmlns="" id="{5066F3D9-E51C-4A6C-B9FD-27ED9E1111FB}"/>
              </a:ext>
            </a:extLst>
          </p:cNvPr>
          <p:cNvPicPr>
            <a:picLocks noChangeAspect="1" noChangeArrowheads="1"/>
          </p:cNvPicPr>
          <p:nvPr/>
        </p:nvPicPr>
        <p:blipFill>
          <a:blip r:embed="rId2" cstate="print">
            <a:extLst/>
          </a:blip>
          <a:srcRect/>
          <a:stretch>
            <a:fillRect/>
          </a:stretch>
        </p:blipFill>
        <p:spPr bwMode="auto">
          <a:xfrm>
            <a:off x="9551601" y="3491164"/>
            <a:ext cx="2291149" cy="3054866"/>
          </a:xfrm>
          <a:prstGeom prst="rect">
            <a:avLst/>
          </a:prstGeom>
          <a:ln>
            <a:noFill/>
          </a:ln>
          <a:effectLst>
            <a:softEdge rad="112500"/>
          </a:effectLst>
          <a:extLst/>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olo 1">
            <a:extLst>
              <a:ext uri="{FF2B5EF4-FFF2-40B4-BE49-F238E27FC236}">
                <a16:creationId xmlns:a16="http://schemas.microsoft.com/office/drawing/2014/main" xmlns="" id="{02BCA1CF-AA60-4EC1-8F9A-5C90B1C6BC09}"/>
              </a:ext>
            </a:extLst>
          </p:cNvPr>
          <p:cNvSpPr txBox="1">
            <a:spLocks/>
          </p:cNvSpPr>
          <p:nvPr/>
        </p:nvSpPr>
        <p:spPr bwMode="auto">
          <a:xfrm>
            <a:off x="1831975" y="233363"/>
            <a:ext cx="9193213" cy="1865312"/>
          </a:xfrm>
          <a:prstGeom prst="rect">
            <a:avLst/>
          </a:prstGeom>
          <a:extLst/>
        </p:spPr>
        <p:txBody>
          <a:bodyPr anchor="ctr">
            <a:normAutofit/>
          </a:bodyPr>
          <a:lstStyle>
            <a:lvl1pPr algn="ctr">
              <a:lnSpc>
                <a:spcPct val="90000"/>
              </a:lnSpc>
              <a:spcBef>
                <a:spcPct val="0"/>
              </a:spcBef>
              <a:buNone/>
              <a:defRPr sz="3200">
                <a:solidFill>
                  <a:srgbClr val="FF0000"/>
                </a:solidFill>
                <a:effectLst>
                  <a:outerShdw blurRad="38100" dist="38100" dir="2700000" algn="tl">
                    <a:srgbClr val="000000">
                      <a:alpha val="43137"/>
                    </a:srgbClr>
                  </a:outerShdw>
                </a:effectLst>
              </a:defRPr>
            </a:lvl1pPr>
          </a:lstStyle>
          <a:p>
            <a:pPr eaLnBrk="1" fontAlgn="auto" hangingPunct="1">
              <a:spcAft>
                <a:spcPts val="0"/>
              </a:spcAft>
              <a:defRPr/>
            </a:pPr>
            <a:endParaRPr lang="it-IT" sz="2800" dirty="0">
              <a:latin typeface="Arial Nova" panose="020B0504020202020204" pitchFamily="34" charset="0"/>
            </a:endParaRPr>
          </a:p>
        </p:txBody>
      </p:sp>
      <p:sp>
        <p:nvSpPr>
          <p:cNvPr id="31751" name="Rettangolo 1">
            <a:extLst>
              <a:ext uri="{FF2B5EF4-FFF2-40B4-BE49-F238E27FC236}">
                <a16:creationId xmlns:a16="http://schemas.microsoft.com/office/drawing/2014/main" xmlns="" id="{BC7D7061-7F2F-4C6E-ABD0-6FC6443DB2DB}"/>
              </a:ext>
            </a:extLst>
          </p:cNvPr>
          <p:cNvSpPr>
            <a:spLocks noChangeArrowheads="1"/>
          </p:cNvSpPr>
          <p:nvPr/>
        </p:nvSpPr>
        <p:spPr bwMode="auto">
          <a:xfrm>
            <a:off x="1592263" y="2836863"/>
            <a:ext cx="8548687" cy="1384300"/>
          </a:xfrm>
          <a:prstGeom prst="rect">
            <a:avLst/>
          </a:prstGeom>
          <a:solidFill>
            <a:srgbClr val="FFC000"/>
          </a:solidFill>
          <a:ln>
            <a:solidFill>
              <a:schemeClr val="bg2">
                <a:lumMod val="50000"/>
              </a:schemeClr>
            </a:solidFill>
          </a:ln>
          <a:extLst/>
        </p:spPr>
        <p:txBody>
          <a:bodyPr>
            <a:spAutoFit/>
          </a:bodyPr>
          <a:lstStyle>
            <a:lvl1pPr>
              <a:spcBef>
                <a:spcPct val="20000"/>
              </a:spcBef>
              <a:buClr>
                <a:srgbClr val="CCFF33"/>
              </a:buClr>
              <a:buSzPct val="70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65000"/>
              <a:buFont typeface="Wingdings" panose="05000000000000000000" pitchFamily="2" charset="2"/>
              <a:buChar char="n"/>
              <a:defRPr sz="2800">
                <a:solidFill>
                  <a:schemeClr val="tx1"/>
                </a:solidFill>
                <a:latin typeface="Arial" panose="020B0604020202020204" pitchFamily="34" charset="0"/>
              </a:defRPr>
            </a:lvl2pPr>
            <a:lvl3pPr marL="1143000" indent="-228600">
              <a:spcBef>
                <a:spcPct val="20000"/>
              </a:spcBef>
              <a:buClr>
                <a:srgbClr val="0099CC"/>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n"/>
              <a:defRPr sz="2000">
                <a:solidFill>
                  <a:schemeClr val="tx1"/>
                </a:solidFill>
                <a:latin typeface="Arial" panose="020B0604020202020204" pitchFamily="34" charset="0"/>
              </a:defRPr>
            </a:lvl4pPr>
            <a:lvl5pPr marL="2057400" indent="-228600">
              <a:spcBef>
                <a:spcPct val="20000"/>
              </a:spcBef>
              <a:buClr>
                <a:schemeClr val="hlink"/>
              </a:buClr>
              <a:buSzPct val="65000"/>
              <a:buFont typeface="Wingdings" panose="05000000000000000000" pitchFamily="2" charset="2"/>
              <a:buChar char="n"/>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latin typeface="Arial" panose="020B0604020202020204" pitchFamily="34" charset="0"/>
              </a:defRPr>
            </a:lvl9pPr>
          </a:lstStyle>
          <a:p>
            <a:pPr algn="ctr" eaLnBrk="1" fontAlgn="auto" hangingPunct="1">
              <a:spcBef>
                <a:spcPct val="0"/>
              </a:spcBef>
              <a:spcAft>
                <a:spcPts val="0"/>
              </a:spcAft>
              <a:buClrTx/>
              <a:buSzTx/>
              <a:buFontTx/>
              <a:buNone/>
              <a:defRPr/>
            </a:pPr>
            <a:r>
              <a:rPr lang="it-IT" altLang="it-IT" sz="2800" b="1" dirty="0">
                <a:solidFill>
                  <a:schemeClr val="tx2">
                    <a:lumMod val="50000"/>
                  </a:schemeClr>
                </a:solidFill>
                <a:latin typeface="+mn-lt"/>
              </a:rPr>
              <a:t>La professione del farmacista ha acquisito un vasto campo di azione che non è più esclusivamente limitato a quello di dispensazione dei medicinali</a:t>
            </a:r>
          </a:p>
        </p:txBody>
      </p:sp>
      <p:pic>
        <p:nvPicPr>
          <p:cNvPr id="15364" name="Picture 2">
            <a:extLst>
              <a:ext uri="{FF2B5EF4-FFF2-40B4-BE49-F238E27FC236}">
                <a16:creationId xmlns:a16="http://schemas.microsoft.com/office/drawing/2014/main" xmlns="" id="{4DCE0DA8-CFCB-4011-BBE4-B4F9BB0ECE9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74300" y="311150"/>
            <a:ext cx="1620838" cy="222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reccia a destra 3">
            <a:extLst>
              <a:ext uri="{FF2B5EF4-FFF2-40B4-BE49-F238E27FC236}">
                <a16:creationId xmlns:a16="http://schemas.microsoft.com/office/drawing/2014/main" xmlns="" id="{57E5EB8B-1152-438A-B96B-DBCA6D0AEEA8}"/>
              </a:ext>
            </a:extLst>
          </p:cNvPr>
          <p:cNvSpPr/>
          <p:nvPr/>
        </p:nvSpPr>
        <p:spPr>
          <a:xfrm rot="5400000">
            <a:off x="5349876" y="1855787"/>
            <a:ext cx="977900" cy="4857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t-IT"/>
          </a:p>
        </p:txBody>
      </p:sp>
      <p:sp>
        <p:nvSpPr>
          <p:cNvPr id="5" name="Freccia a destra 4">
            <a:extLst>
              <a:ext uri="{FF2B5EF4-FFF2-40B4-BE49-F238E27FC236}">
                <a16:creationId xmlns:a16="http://schemas.microsoft.com/office/drawing/2014/main" xmlns="" id="{4DC78F86-BD28-42CE-B1A6-3A03C5910A40}"/>
              </a:ext>
            </a:extLst>
          </p:cNvPr>
          <p:cNvSpPr/>
          <p:nvPr/>
        </p:nvSpPr>
        <p:spPr>
          <a:xfrm rot="16200000">
            <a:off x="5382419" y="4839494"/>
            <a:ext cx="977900" cy="484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t-IT"/>
          </a:p>
        </p:txBody>
      </p:sp>
      <p:pic>
        <p:nvPicPr>
          <p:cNvPr id="15367" name="Picture 4">
            <a:extLst>
              <a:ext uri="{FF2B5EF4-FFF2-40B4-BE49-F238E27FC236}">
                <a16:creationId xmlns:a16="http://schemas.microsoft.com/office/drawing/2014/main" xmlns="" id="{3214AECF-BEC6-4133-A7E7-E324A65C26F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488" y="3346450"/>
            <a:ext cx="1000125"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reccia in giù 6">
            <a:extLst>
              <a:ext uri="{FF2B5EF4-FFF2-40B4-BE49-F238E27FC236}">
                <a16:creationId xmlns:a16="http://schemas.microsoft.com/office/drawing/2014/main" xmlns="" id="{B1181832-12A6-4A35-8DB7-ADD5435FCD25}"/>
              </a:ext>
            </a:extLst>
          </p:cNvPr>
          <p:cNvSpPr/>
          <p:nvPr/>
        </p:nvSpPr>
        <p:spPr>
          <a:xfrm rot="5400000">
            <a:off x="10521156" y="3151982"/>
            <a:ext cx="484187" cy="9779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t-IT"/>
          </a:p>
        </p:txBody>
      </p:sp>
      <p:sp>
        <p:nvSpPr>
          <p:cNvPr id="11" name="CasellaDiTesto 10">
            <a:extLst>
              <a:ext uri="{FF2B5EF4-FFF2-40B4-BE49-F238E27FC236}">
                <a16:creationId xmlns:a16="http://schemas.microsoft.com/office/drawing/2014/main" xmlns="" id="{CD3515F0-29E5-45B2-BF00-FD6EAA011812}"/>
              </a:ext>
            </a:extLst>
          </p:cNvPr>
          <p:cNvSpPr txBox="1"/>
          <p:nvPr/>
        </p:nvSpPr>
        <p:spPr>
          <a:xfrm>
            <a:off x="3171825" y="581025"/>
            <a:ext cx="5984875" cy="646113"/>
          </a:xfrm>
          <a:prstGeom prst="rect">
            <a:avLst/>
          </a:prstGeom>
          <a:noFill/>
        </p:spPr>
        <p:txBody>
          <a:bodyPr wrap="none">
            <a:spAutoFit/>
          </a:bodyPr>
          <a:lstStyle/>
          <a:p>
            <a:pPr eaLnBrk="1" fontAlgn="auto" hangingPunct="1">
              <a:spcBef>
                <a:spcPts val="0"/>
              </a:spcBef>
              <a:spcAft>
                <a:spcPts val="0"/>
              </a:spcAft>
              <a:defRPr/>
            </a:pPr>
            <a:r>
              <a:rPr lang="it-IT" sz="3600" b="1" dirty="0">
                <a:solidFill>
                  <a:schemeClr val="accent2">
                    <a:lumMod val="75000"/>
                  </a:schemeClr>
                </a:solidFill>
                <a:latin typeface="+mj-lt"/>
                <a:ea typeface="+mj-ea"/>
                <a:cs typeface="+mj-cs"/>
              </a:rPr>
              <a:t>IL RUOLO DEL FARMACISTA </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2D7B9A81-73A3-43DA-A240-FA2DBADC480F}"/>
              </a:ext>
            </a:extLst>
          </p:cNvPr>
          <p:cNvSpPr>
            <a:spLocks noGrp="1"/>
          </p:cNvSpPr>
          <p:nvPr>
            <p:ph type="title"/>
          </p:nvPr>
        </p:nvSpPr>
        <p:spPr>
          <a:xfrm>
            <a:off x="433388" y="414338"/>
            <a:ext cx="9525000" cy="808037"/>
          </a:xfrm>
        </p:spPr>
        <p:txBody>
          <a:bodyPr rtlCol="0">
            <a:normAutofit/>
          </a:bodyPr>
          <a:lstStyle/>
          <a:p>
            <a:pPr eaLnBrk="1" fontAlgn="auto" hangingPunct="1">
              <a:spcAft>
                <a:spcPts val="0"/>
              </a:spcAft>
              <a:defRPr/>
            </a:pPr>
            <a:r>
              <a:rPr lang="it-IT" sz="3600" b="1" dirty="0">
                <a:solidFill>
                  <a:schemeClr val="accent2">
                    <a:lumMod val="75000"/>
                  </a:schemeClr>
                </a:solidFill>
              </a:rPr>
              <a:t>                               FARMACIA DEI SERVIZI</a:t>
            </a:r>
          </a:p>
        </p:txBody>
      </p:sp>
      <p:sp>
        <p:nvSpPr>
          <p:cNvPr id="3" name="Rettangolo arrotondato 2">
            <a:extLst>
              <a:ext uri="{FF2B5EF4-FFF2-40B4-BE49-F238E27FC236}">
                <a16:creationId xmlns:a16="http://schemas.microsoft.com/office/drawing/2014/main" xmlns="" id="{F9676186-071E-4156-B877-B6A463CBD5DB}"/>
              </a:ext>
            </a:extLst>
          </p:cNvPr>
          <p:cNvSpPr/>
          <p:nvPr/>
        </p:nvSpPr>
        <p:spPr>
          <a:xfrm>
            <a:off x="4530725" y="1192213"/>
            <a:ext cx="2322513" cy="939800"/>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it-IT" sz="2000" b="1" dirty="0"/>
              <a:t>In attuazione dell’art. 11 della L. 69 del 2009 </a:t>
            </a:r>
          </a:p>
        </p:txBody>
      </p:sp>
      <p:sp>
        <p:nvSpPr>
          <p:cNvPr id="8" name="Rettangolo arrotondato 7">
            <a:extLst>
              <a:ext uri="{FF2B5EF4-FFF2-40B4-BE49-F238E27FC236}">
                <a16:creationId xmlns:a16="http://schemas.microsoft.com/office/drawing/2014/main" xmlns="" id="{4B541D4C-1F68-4EEA-A321-8C9649171FC3}"/>
              </a:ext>
            </a:extLst>
          </p:cNvPr>
          <p:cNvSpPr/>
          <p:nvPr/>
        </p:nvSpPr>
        <p:spPr>
          <a:xfrm>
            <a:off x="4308475" y="2447925"/>
            <a:ext cx="2643188" cy="2154238"/>
          </a:xfrm>
          <a:prstGeom prst="roundRect">
            <a:avLst/>
          </a:prstGeom>
          <a:solidFill>
            <a:srgbClr val="FF99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it-IT" sz="2000" b="1" dirty="0"/>
              <a:t>Il D.lgs. 153 del 2009 ha individuato i nuovi servizi erogabili nelle farmacie, disciplinati nello specifico da</a:t>
            </a:r>
            <a:r>
              <a:rPr lang="it-IT" sz="1700" b="1" dirty="0"/>
              <a:t>:</a:t>
            </a:r>
          </a:p>
        </p:txBody>
      </p:sp>
      <p:sp>
        <p:nvSpPr>
          <p:cNvPr id="10" name="Rettangolo arrotondato 9">
            <a:extLst>
              <a:ext uri="{FF2B5EF4-FFF2-40B4-BE49-F238E27FC236}">
                <a16:creationId xmlns:a16="http://schemas.microsoft.com/office/drawing/2014/main" xmlns="" id="{6BDB09B8-BD65-4401-9D74-E6D6E0D78783}"/>
              </a:ext>
            </a:extLst>
          </p:cNvPr>
          <p:cNvSpPr/>
          <p:nvPr/>
        </p:nvSpPr>
        <p:spPr>
          <a:xfrm>
            <a:off x="1003300" y="5059363"/>
            <a:ext cx="3109913" cy="1335087"/>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it-IT" sz="2000" b="1" dirty="0"/>
              <a:t>decreto 16 dicembre 2010 sui test </a:t>
            </a:r>
            <a:r>
              <a:rPr lang="it-IT" sz="2000" b="1" i="1" dirty="0" err="1"/>
              <a:t>autodiagnostici</a:t>
            </a:r>
            <a:endParaRPr lang="it-IT" sz="2000" b="1" i="1" dirty="0"/>
          </a:p>
        </p:txBody>
      </p:sp>
      <p:sp>
        <p:nvSpPr>
          <p:cNvPr id="11" name="Rettangolo arrotondato 10">
            <a:extLst>
              <a:ext uri="{FF2B5EF4-FFF2-40B4-BE49-F238E27FC236}">
                <a16:creationId xmlns:a16="http://schemas.microsoft.com/office/drawing/2014/main" xmlns="" id="{2AB28155-D827-4148-84BA-0E89DF0C7D63}"/>
              </a:ext>
            </a:extLst>
          </p:cNvPr>
          <p:cNvSpPr/>
          <p:nvPr/>
        </p:nvSpPr>
        <p:spPr>
          <a:xfrm>
            <a:off x="4308475" y="5059363"/>
            <a:ext cx="2868613" cy="1335087"/>
          </a:xfrm>
          <a:prstGeom prst="roundRect">
            <a:avLst>
              <a:gd name="adj" fmla="val 15922"/>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it-IT" sz="2000" b="1" dirty="0"/>
              <a:t>decreto 16 dicembre 2010 su espletamento attività degli operatori sanitari in farmacia</a:t>
            </a:r>
          </a:p>
        </p:txBody>
      </p:sp>
      <p:sp>
        <p:nvSpPr>
          <p:cNvPr id="13" name="Rettangolo arrotondato 12">
            <a:extLst>
              <a:ext uri="{FF2B5EF4-FFF2-40B4-BE49-F238E27FC236}">
                <a16:creationId xmlns:a16="http://schemas.microsoft.com/office/drawing/2014/main" xmlns="" id="{7402EECB-A21A-4843-A195-7E6079D5F0CA}"/>
              </a:ext>
            </a:extLst>
          </p:cNvPr>
          <p:cNvSpPr/>
          <p:nvPr/>
        </p:nvSpPr>
        <p:spPr>
          <a:xfrm>
            <a:off x="7397750" y="5059363"/>
            <a:ext cx="3251200" cy="1335087"/>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it-IT" sz="2000" b="1" dirty="0"/>
              <a:t>decreto 8 luglio 2011 su prenotazione prestazioni di assistenza ambulatoriale</a:t>
            </a:r>
          </a:p>
        </p:txBody>
      </p:sp>
      <p:cxnSp>
        <p:nvCxnSpPr>
          <p:cNvPr id="6" name="Connettore 2 5">
            <a:extLst>
              <a:ext uri="{FF2B5EF4-FFF2-40B4-BE49-F238E27FC236}">
                <a16:creationId xmlns:a16="http://schemas.microsoft.com/office/drawing/2014/main" xmlns="" id="{A60AAB6C-C313-4780-B656-29D39396F6B2}"/>
              </a:ext>
            </a:extLst>
          </p:cNvPr>
          <p:cNvCxnSpPr>
            <a:stCxn id="3" idx="2"/>
          </p:cNvCxnSpPr>
          <p:nvPr/>
        </p:nvCxnSpPr>
        <p:spPr>
          <a:xfrm flipH="1">
            <a:off x="5691188" y="2132013"/>
            <a:ext cx="1587" cy="31591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pic>
        <p:nvPicPr>
          <p:cNvPr id="16393" name="Picture 2">
            <a:extLst>
              <a:ext uri="{FF2B5EF4-FFF2-40B4-BE49-F238E27FC236}">
                <a16:creationId xmlns:a16="http://schemas.microsoft.com/office/drawing/2014/main" xmlns="" id="{87CB64E1-ABB7-4239-8D79-7BD81F61B32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34025" y="4602163"/>
            <a:ext cx="15875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4">
            <a:extLst>
              <a:ext uri="{FF2B5EF4-FFF2-40B4-BE49-F238E27FC236}">
                <a16:creationId xmlns:a16="http://schemas.microsoft.com/office/drawing/2014/main" xmlns="" id="{87296BFC-A909-4321-9CF3-17D72466B64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1366676" flipH="1">
            <a:off x="6727825" y="4286250"/>
            <a:ext cx="1341438" cy="110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 name="Picture 2" descr="Risultati immagini per società farmacie">
            <a:extLst>
              <a:ext uri="{FF2B5EF4-FFF2-40B4-BE49-F238E27FC236}">
                <a16:creationId xmlns:a16="http://schemas.microsoft.com/office/drawing/2014/main" xmlns="" id="{9F2D00EA-DC8F-48CF-A635-29F8CA774E59}"/>
              </a:ext>
            </a:extLst>
          </p:cNvPr>
          <p:cNvPicPr>
            <a:picLocks noChangeAspect="1" noChangeArrowheads="1"/>
          </p:cNvPicPr>
          <p:nvPr/>
        </p:nvPicPr>
        <p:blipFill rotWithShape="1">
          <a:blip r:embed="rId4" cstate="print">
            <a:extLst/>
          </a:blip>
          <a:srcRect b="13689"/>
          <a:stretch/>
        </p:blipFill>
        <p:spPr bwMode="auto">
          <a:xfrm>
            <a:off x="9233453" y="496956"/>
            <a:ext cx="2514600" cy="2564295"/>
          </a:xfrm>
          <a:prstGeom prst="rect">
            <a:avLst/>
          </a:prstGeom>
          <a:ln>
            <a:noFill/>
          </a:ln>
          <a:effectLst>
            <a:softEdge rad="112500"/>
          </a:effectLst>
          <a:extLst/>
        </p:spPr>
      </p:pic>
      <p:pic>
        <p:nvPicPr>
          <p:cNvPr id="16396" name="Picture 2">
            <a:extLst>
              <a:ext uri="{FF2B5EF4-FFF2-40B4-BE49-F238E27FC236}">
                <a16:creationId xmlns:a16="http://schemas.microsoft.com/office/drawing/2014/main" xmlns="" id="{598463F8-10AC-4365-B448-AF202BC1CD5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7101506">
            <a:off x="3157538" y="4238625"/>
            <a:ext cx="1420812" cy="119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igura a mano libera 8">
            <a:extLst>
              <a:ext uri="{FF2B5EF4-FFF2-40B4-BE49-F238E27FC236}">
                <a16:creationId xmlns:a16="http://schemas.microsoft.com/office/drawing/2014/main" xmlns="" id="{5E9A8BC5-7D9F-4443-98C3-3840EF63C44C}"/>
              </a:ext>
            </a:extLst>
          </p:cNvPr>
          <p:cNvSpPr/>
          <p:nvPr/>
        </p:nvSpPr>
        <p:spPr bwMode="auto">
          <a:xfrm>
            <a:off x="7100888" y="2409825"/>
            <a:ext cx="4814887" cy="2705100"/>
          </a:xfrm>
          <a:custGeom>
            <a:avLst/>
            <a:gdLst>
              <a:gd name="connsiteX0" fmla="*/ 0 w 2706687"/>
              <a:gd name="connsiteY0" fmla="*/ 0 h 1624012"/>
              <a:gd name="connsiteX1" fmla="*/ 2706687 w 2706687"/>
              <a:gd name="connsiteY1" fmla="*/ 0 h 1624012"/>
              <a:gd name="connsiteX2" fmla="*/ 2706687 w 2706687"/>
              <a:gd name="connsiteY2" fmla="*/ 1624012 h 1624012"/>
              <a:gd name="connsiteX3" fmla="*/ 0 w 2706687"/>
              <a:gd name="connsiteY3" fmla="*/ 1624012 h 1624012"/>
              <a:gd name="connsiteX4" fmla="*/ 0 w 2706687"/>
              <a:gd name="connsiteY4" fmla="*/ 0 h 1624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1624012">
                <a:moveTo>
                  <a:pt x="0" y="0"/>
                </a:moveTo>
                <a:lnTo>
                  <a:pt x="2706687" y="0"/>
                </a:lnTo>
                <a:lnTo>
                  <a:pt x="2706687" y="1624012"/>
                </a:lnTo>
                <a:lnTo>
                  <a:pt x="0" y="1624012"/>
                </a:lnTo>
                <a:lnTo>
                  <a:pt x="0" y="0"/>
                </a:lnTo>
                <a:close/>
              </a:path>
            </a:pathLst>
          </a:custGeom>
          <a:solidFill>
            <a:srgbClr val="00B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41910" tIns="41910" rIns="41910" bIns="41910" spcCol="1270" anchor="ctr"/>
          <a:lstStyle/>
          <a:p>
            <a:pPr algn="just" defTabSz="488950">
              <a:lnSpc>
                <a:spcPct val="90000"/>
              </a:lnSpc>
              <a:spcAft>
                <a:spcPct val="35000"/>
              </a:spcAft>
              <a:defRPr/>
            </a:pPr>
            <a:r>
              <a:rPr lang="it-IT" sz="2000" dirty="0">
                <a:solidFill>
                  <a:srgbClr val="FF0000"/>
                </a:solidFill>
              </a:rPr>
              <a:t>2015</a:t>
            </a:r>
            <a:r>
              <a:rPr lang="it-IT" sz="2000" dirty="0"/>
              <a:t>: Regolamento in materia di FSE</a:t>
            </a:r>
          </a:p>
          <a:p>
            <a:pPr algn="just" defTabSz="488950">
              <a:lnSpc>
                <a:spcPct val="90000"/>
              </a:lnSpc>
              <a:spcAft>
                <a:spcPct val="35000"/>
              </a:spcAft>
              <a:defRPr/>
            </a:pPr>
            <a:r>
              <a:rPr lang="it-IT" sz="2000" dirty="0"/>
              <a:t>Il nucleo minimo dei dati e documenti del Fascicolo è costituito da: dati identificativi e amministrativi dell'assistito; referti; verbali pronto soccorso; lettere di dimissione; profilo sanitario sintetico; dossier farmaceutico; consenso o diniego alla donazione degli organi e tessuti.</a:t>
            </a:r>
          </a:p>
        </p:txBody>
      </p:sp>
      <p:sp>
        <p:nvSpPr>
          <p:cNvPr id="17411" name="Rettangolo 15">
            <a:extLst>
              <a:ext uri="{FF2B5EF4-FFF2-40B4-BE49-F238E27FC236}">
                <a16:creationId xmlns:a16="http://schemas.microsoft.com/office/drawing/2014/main" xmlns="" id="{2F80645C-DBE1-4E99-8D74-69B8049FDE6B}"/>
              </a:ext>
            </a:extLst>
          </p:cNvPr>
          <p:cNvSpPr>
            <a:spLocks noChangeArrowheads="1"/>
          </p:cNvSpPr>
          <p:nvPr/>
        </p:nvSpPr>
        <p:spPr bwMode="auto">
          <a:xfrm>
            <a:off x="512763" y="1077913"/>
            <a:ext cx="10336212"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445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just"/>
            <a:endParaRPr lang="it-IT" altLang="it-IT" sz="2000" b="1">
              <a:solidFill>
                <a:schemeClr val="accent1"/>
              </a:solidFill>
            </a:endParaRPr>
          </a:p>
          <a:p>
            <a:pPr algn="just"/>
            <a:r>
              <a:rPr lang="it-IT" altLang="it-IT" sz="2000" b="1">
                <a:solidFill>
                  <a:schemeClr val="accent1"/>
                </a:solidFill>
              </a:rPr>
              <a:t>Il fascicolo sanitario elettronico (FSE) è l'insieme dei dati e documenti digitali di tipo sanitario e socio-sanitario generati da eventi clinici presenti e trascorsi, relativi al paziente</a:t>
            </a:r>
          </a:p>
          <a:p>
            <a:pPr algn="just"/>
            <a:endParaRPr lang="it-IT" altLang="it-IT" b="1">
              <a:solidFill>
                <a:schemeClr val="accent1"/>
              </a:solidFill>
            </a:endParaRPr>
          </a:p>
          <a:p>
            <a:pPr algn="just"/>
            <a:endParaRPr lang="it-IT" altLang="it-IT" b="1"/>
          </a:p>
        </p:txBody>
      </p:sp>
      <p:sp>
        <p:nvSpPr>
          <p:cNvPr id="17" name="Titolo 1">
            <a:extLst>
              <a:ext uri="{FF2B5EF4-FFF2-40B4-BE49-F238E27FC236}">
                <a16:creationId xmlns:a16="http://schemas.microsoft.com/office/drawing/2014/main" xmlns="" id="{5DD9321D-B6D8-4FE7-A8B6-B0F02AF2F0DF}"/>
              </a:ext>
            </a:extLst>
          </p:cNvPr>
          <p:cNvSpPr>
            <a:spLocks noGrp="1"/>
          </p:cNvSpPr>
          <p:nvPr>
            <p:ph type="title"/>
          </p:nvPr>
        </p:nvSpPr>
        <p:spPr>
          <a:xfrm>
            <a:off x="495300" y="200025"/>
            <a:ext cx="11334750" cy="1171575"/>
          </a:xfrm>
        </p:spPr>
        <p:txBody>
          <a:bodyPr/>
          <a:lstStyle/>
          <a:p>
            <a:pPr>
              <a:defRPr/>
            </a:pPr>
            <a:r>
              <a:rPr lang="it-IT" sz="3600" b="1" dirty="0">
                <a:solidFill>
                  <a:schemeClr val="accent2">
                    <a:lumMod val="75000"/>
                  </a:schemeClr>
                </a:solidFill>
              </a:rPr>
              <a:t/>
            </a:r>
            <a:br>
              <a:rPr lang="it-IT" sz="3600" b="1" dirty="0">
                <a:solidFill>
                  <a:schemeClr val="accent2">
                    <a:lumMod val="75000"/>
                  </a:schemeClr>
                </a:solidFill>
              </a:rPr>
            </a:br>
            <a:r>
              <a:rPr lang="it-IT" sz="3600" b="1" dirty="0">
                <a:solidFill>
                  <a:schemeClr val="accent2">
                    <a:lumMod val="75000"/>
                  </a:schemeClr>
                </a:solidFill>
              </a:rPr>
              <a:t>FASCICOLO SANITARIO ELETTRONICO: </a:t>
            </a:r>
            <a:br>
              <a:rPr lang="it-IT" sz="3600" b="1" dirty="0">
                <a:solidFill>
                  <a:schemeClr val="accent2">
                    <a:lumMod val="75000"/>
                  </a:schemeClr>
                </a:solidFill>
              </a:rPr>
            </a:br>
            <a:r>
              <a:rPr lang="it-IT" sz="3600" b="1" dirty="0">
                <a:solidFill>
                  <a:schemeClr val="accent2">
                    <a:lumMod val="75000"/>
                  </a:schemeClr>
                </a:solidFill>
              </a:rPr>
              <a:t>DECRETO DEL FARE 2013</a:t>
            </a:r>
            <a:br>
              <a:rPr lang="it-IT" sz="3600" b="1" dirty="0">
                <a:solidFill>
                  <a:schemeClr val="accent2">
                    <a:lumMod val="75000"/>
                  </a:schemeClr>
                </a:solidFill>
              </a:rPr>
            </a:br>
            <a:endParaRPr lang="it-IT" sz="3600" dirty="0">
              <a:solidFill>
                <a:schemeClr val="accent2">
                  <a:lumMod val="75000"/>
                </a:schemeClr>
              </a:solidFill>
            </a:endParaRPr>
          </a:p>
        </p:txBody>
      </p:sp>
      <p:sp>
        <p:nvSpPr>
          <p:cNvPr id="4" name="Rettangolo 3">
            <a:extLst>
              <a:ext uri="{FF2B5EF4-FFF2-40B4-BE49-F238E27FC236}">
                <a16:creationId xmlns:a16="http://schemas.microsoft.com/office/drawing/2014/main" xmlns="" id="{ED053D95-72C7-4E1F-B13D-A74106FEC05B}"/>
              </a:ext>
            </a:extLst>
          </p:cNvPr>
          <p:cNvSpPr/>
          <p:nvPr/>
        </p:nvSpPr>
        <p:spPr>
          <a:xfrm>
            <a:off x="1709738" y="2232025"/>
            <a:ext cx="4562475" cy="1323975"/>
          </a:xfrm>
          <a:prstGeom prst="rect">
            <a:avLst/>
          </a:prstGeom>
          <a:solidFill>
            <a:srgbClr val="00B050"/>
          </a:solidFill>
        </p:spPr>
        <p:txBody>
          <a:bodyPr>
            <a:spAutoFit/>
          </a:bodyPr>
          <a:lstStyle/>
          <a:p>
            <a:pPr algn="just">
              <a:defRPr/>
            </a:pPr>
            <a:r>
              <a:rPr lang="it-IT" sz="2000" dirty="0">
                <a:solidFill>
                  <a:srgbClr val="FF0000"/>
                </a:solidFill>
              </a:rPr>
              <a:t>2013</a:t>
            </a:r>
            <a:r>
              <a:rPr lang="it-IT" sz="2000" dirty="0">
                <a:solidFill>
                  <a:prstClr val="black"/>
                </a:solidFill>
              </a:rPr>
              <a:t>: </a:t>
            </a:r>
            <a:r>
              <a:rPr lang="it-IT" sz="2000" dirty="0">
                <a:solidFill>
                  <a:schemeClr val="lt1"/>
                </a:solidFill>
                <a:latin typeface="+mn-lt"/>
              </a:rPr>
              <a:t>L. 98/2013 ha previsto che l’istituzione del FSE da parte delle Regioni e delle Province autonome avvenga entro il 30 giugno 2015</a:t>
            </a:r>
          </a:p>
        </p:txBody>
      </p:sp>
      <p:sp>
        <p:nvSpPr>
          <p:cNvPr id="5" name="Rettangolo 4">
            <a:extLst>
              <a:ext uri="{FF2B5EF4-FFF2-40B4-BE49-F238E27FC236}">
                <a16:creationId xmlns:a16="http://schemas.microsoft.com/office/drawing/2014/main" xmlns="" id="{46209640-4FB6-43CC-B275-DA98C42FB31E}"/>
              </a:ext>
            </a:extLst>
          </p:cNvPr>
          <p:cNvSpPr/>
          <p:nvPr/>
        </p:nvSpPr>
        <p:spPr>
          <a:xfrm>
            <a:off x="512763" y="3716338"/>
            <a:ext cx="6264275" cy="2554287"/>
          </a:xfrm>
          <a:prstGeom prst="rect">
            <a:avLst/>
          </a:prstGeom>
          <a:solidFill>
            <a:srgbClr val="FF9900"/>
          </a:solidFill>
        </p:spPr>
        <p:txBody>
          <a:bodyPr>
            <a:spAutoFit/>
          </a:bodyPr>
          <a:lstStyle/>
          <a:p>
            <a:pPr algn="just">
              <a:defRPr/>
            </a:pPr>
            <a:r>
              <a:rPr lang="it-IT" altLang="it-IT" sz="2000" b="1" dirty="0">
                <a:solidFill>
                  <a:srgbClr val="FF0000"/>
                </a:solidFill>
              </a:rPr>
              <a:t>emendamento </a:t>
            </a:r>
            <a:r>
              <a:rPr lang="it-IT" altLang="it-IT" sz="2000" dirty="0">
                <a:solidFill>
                  <a:schemeClr val="bg2">
                    <a:lumMod val="50000"/>
                  </a:schemeClr>
                </a:solidFill>
              </a:rPr>
              <a:t>AS 974- Senatori  Mandelli e D’ambrosio </a:t>
            </a:r>
            <a:r>
              <a:rPr lang="it-IT" altLang="it-IT" sz="2000" dirty="0" err="1">
                <a:solidFill>
                  <a:schemeClr val="bg2">
                    <a:lumMod val="50000"/>
                  </a:schemeClr>
                </a:solidFill>
              </a:rPr>
              <a:t>Lettieri</a:t>
            </a:r>
            <a:r>
              <a:rPr lang="it-IT" altLang="it-IT" sz="2000" dirty="0">
                <a:solidFill>
                  <a:schemeClr val="bg2">
                    <a:lumMod val="50000"/>
                  </a:schemeClr>
                </a:solidFill>
              </a:rPr>
              <a:t>- </a:t>
            </a:r>
            <a:r>
              <a:rPr lang="it-IT" altLang="it-IT" sz="2000" b="1" dirty="0">
                <a:solidFill>
                  <a:schemeClr val="tx2"/>
                </a:solidFill>
                <a:latin typeface="+mn-lt"/>
              </a:rPr>
              <a:t>ha introdotto il </a:t>
            </a:r>
            <a:r>
              <a:rPr lang="it-IT" altLang="it-IT" sz="2000" b="1" dirty="0">
                <a:solidFill>
                  <a:srgbClr val="FF0000"/>
                </a:solidFill>
                <a:latin typeface="+mn-lt"/>
              </a:rPr>
              <a:t>dossier farmaceutico</a:t>
            </a:r>
            <a:r>
              <a:rPr lang="it-IT" sz="2000" b="1" dirty="0">
                <a:solidFill>
                  <a:schemeClr val="tx2"/>
                </a:solidFill>
                <a:latin typeface="+mn-lt"/>
              </a:rPr>
              <a:t>, ossia un’apposita sezione aggiornata a cura della farmacia che effettua la dispensazione, tramite la quale sarà possibile ricostruire la storia farmacologica del paziente, favorendo qualità, monitoraggio, appropriatezza nella dispensazione dei medicinali e aderenza alla terapia per la sicurezza del paziente.</a:t>
            </a:r>
            <a:endParaRPr lang="it-IT" altLang="it-IT" sz="2000" b="1" dirty="0">
              <a:solidFill>
                <a:schemeClr val="tx2"/>
              </a:solidFill>
              <a:latin typeface="+mn-lt"/>
            </a:endParaRPr>
          </a:p>
        </p:txBody>
      </p:sp>
      <p:pic>
        <p:nvPicPr>
          <p:cNvPr id="17415" name="Picture 19" descr="Risultati immagini per fascicolo sanitario elettronico">
            <a:extLst>
              <a:ext uri="{FF2B5EF4-FFF2-40B4-BE49-F238E27FC236}">
                <a16:creationId xmlns:a16="http://schemas.microsoft.com/office/drawing/2014/main" xmlns="" id="{EA96411B-F951-4FBD-AD8C-A6EEA97AE25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69525" y="344488"/>
            <a:ext cx="1746250" cy="118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20">
            <a:extLst>
              <a:ext uri="{FF2B5EF4-FFF2-40B4-BE49-F238E27FC236}">
                <a16:creationId xmlns:a16="http://schemas.microsoft.com/office/drawing/2014/main" xmlns="" id="{6C799631-2A98-4FDE-B8CE-020AEFE3B9F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90975" y="3214688"/>
            <a:ext cx="360363"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ttangolo arrotondato 9">
            <a:extLst>
              <a:ext uri="{FF2B5EF4-FFF2-40B4-BE49-F238E27FC236}">
                <a16:creationId xmlns:a16="http://schemas.microsoft.com/office/drawing/2014/main" xmlns="" id="{53ED23BD-4E0B-41C2-A671-E74664E6069F}"/>
              </a:ext>
            </a:extLst>
          </p:cNvPr>
          <p:cNvSpPr/>
          <p:nvPr/>
        </p:nvSpPr>
        <p:spPr>
          <a:xfrm>
            <a:off x="7362825" y="5380038"/>
            <a:ext cx="4251325" cy="9620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b="1" dirty="0"/>
              <a:t>CABINA </a:t>
            </a:r>
            <a:r>
              <a:rPr lang="it-IT" b="1" dirty="0" err="1"/>
              <a:t>DI</a:t>
            </a:r>
            <a:r>
              <a:rPr lang="it-IT" b="1" dirty="0"/>
              <a:t> REGIA DEL NUOVO SISTEMA INFORMATIVO SANITARIO (NSIS)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eparazione 5">
            <a:extLst>
              <a:ext uri="{FF2B5EF4-FFF2-40B4-BE49-F238E27FC236}">
                <a16:creationId xmlns:a16="http://schemas.microsoft.com/office/drawing/2014/main" xmlns="" id="{1502C64D-B60D-402D-A394-86B2DDF8DE46}"/>
              </a:ext>
            </a:extLst>
          </p:cNvPr>
          <p:cNvSpPr/>
          <p:nvPr/>
        </p:nvSpPr>
        <p:spPr>
          <a:xfrm>
            <a:off x="4054475" y="401638"/>
            <a:ext cx="3586163" cy="1506537"/>
          </a:xfrm>
          <a:prstGeom prst="flowChartPreparation">
            <a:avLst/>
          </a:prstGeom>
          <a:solidFill>
            <a:srgbClr val="FF9900"/>
          </a:solidFill>
        </p:spPr>
        <p:style>
          <a:lnRef idx="3">
            <a:schemeClr val="lt1">
              <a:hueOff val="0"/>
              <a:satOff val="0"/>
              <a:lumOff val="0"/>
              <a:alphaOff val="0"/>
            </a:schemeClr>
          </a:lnRef>
          <a:fillRef idx="1">
            <a:scrgbClr r="0" g="0" b="0"/>
          </a:fillRef>
          <a:effectRef idx="1">
            <a:schemeClr val="accent3">
              <a:hueOff val="0"/>
              <a:satOff val="0"/>
              <a:lumOff val="0"/>
              <a:alphaOff val="0"/>
            </a:schemeClr>
          </a:effectRef>
          <a:fontRef idx="minor">
            <a:schemeClr val="lt1"/>
          </a:fontRef>
        </p:style>
        <p:txBody>
          <a:bodyPr lIns="150523" tIns="150523" rIns="150523" bIns="150523" spcCol="1270" anchor="ctr"/>
          <a:lstStyle/>
          <a:p>
            <a:pPr algn="ctr" defTabSz="1244600" eaLnBrk="1" fontAlgn="auto" hangingPunct="1">
              <a:lnSpc>
                <a:spcPct val="90000"/>
              </a:lnSpc>
              <a:spcAft>
                <a:spcPct val="35000"/>
              </a:spcAft>
              <a:defRPr/>
            </a:pPr>
            <a:r>
              <a:rPr lang="it-IT" sz="2800" b="1" dirty="0"/>
              <a:t>PATTO PER LA SALUTE 2014- 2016</a:t>
            </a:r>
          </a:p>
        </p:txBody>
      </p:sp>
      <p:sp>
        <p:nvSpPr>
          <p:cNvPr id="4" name="Rettangolo 3">
            <a:extLst>
              <a:ext uri="{FF2B5EF4-FFF2-40B4-BE49-F238E27FC236}">
                <a16:creationId xmlns:a16="http://schemas.microsoft.com/office/drawing/2014/main" xmlns="" id="{F8DFB508-80DB-4D39-B70B-027E859449E8}"/>
              </a:ext>
            </a:extLst>
          </p:cNvPr>
          <p:cNvSpPr/>
          <p:nvPr/>
        </p:nvSpPr>
        <p:spPr>
          <a:xfrm>
            <a:off x="412750" y="873125"/>
            <a:ext cx="2605088" cy="5016500"/>
          </a:xfrm>
          <a:prstGeom prst="rect">
            <a:avLst/>
          </a:prstGeom>
        </p:spPr>
        <p:txBody>
          <a:bodyPr>
            <a:spAutoFit/>
          </a:bodyPr>
          <a:lstStyle/>
          <a:p>
            <a:pPr algn="ctr" eaLnBrk="1" fontAlgn="auto" hangingPunct="1">
              <a:spcBef>
                <a:spcPts val="0"/>
              </a:spcBef>
              <a:spcAft>
                <a:spcPts val="0"/>
              </a:spcAft>
              <a:defRPr/>
            </a:pPr>
            <a:r>
              <a:rPr lang="it-IT" sz="1600" b="1" dirty="0">
                <a:latin typeface="+mn-lt"/>
              </a:rPr>
              <a:t>CONTENUTI:</a:t>
            </a:r>
          </a:p>
          <a:p>
            <a:pPr marL="342900" indent="-342900" eaLnBrk="1" fontAlgn="auto" hangingPunct="1">
              <a:spcBef>
                <a:spcPts val="0"/>
              </a:spcBef>
              <a:spcAft>
                <a:spcPts val="0"/>
              </a:spcAft>
              <a:buFont typeface="+mj-lt"/>
              <a:buAutoNum type="arabicPeriod"/>
              <a:defRPr/>
            </a:pPr>
            <a:r>
              <a:rPr lang="it-IT" sz="1600" dirty="0">
                <a:latin typeface="+mn-lt"/>
              </a:rPr>
              <a:t>determinazione del fabbisogno del SSN, dei fabbisogni regionali-costi standard e LEA</a:t>
            </a:r>
          </a:p>
          <a:p>
            <a:pPr marL="342900" indent="-342900" eaLnBrk="1" fontAlgn="auto" hangingPunct="1">
              <a:spcBef>
                <a:spcPts val="0"/>
              </a:spcBef>
              <a:spcAft>
                <a:spcPts val="0"/>
              </a:spcAft>
              <a:buFont typeface="+mj-lt"/>
              <a:buAutoNum type="arabicPeriod"/>
              <a:defRPr/>
            </a:pPr>
            <a:r>
              <a:rPr lang="it-IT" sz="1600" dirty="0">
                <a:latin typeface="+mn-lt"/>
              </a:rPr>
              <a:t>mobilità transfrontaliera</a:t>
            </a:r>
          </a:p>
          <a:p>
            <a:pPr marL="342900" indent="-342900" eaLnBrk="1" fontAlgn="auto" hangingPunct="1">
              <a:spcBef>
                <a:spcPts val="0"/>
              </a:spcBef>
              <a:spcAft>
                <a:spcPts val="0"/>
              </a:spcAft>
              <a:buFont typeface="+mj-lt"/>
              <a:buAutoNum type="arabicPeriod"/>
              <a:defRPr/>
            </a:pPr>
            <a:r>
              <a:rPr lang="it-IT" sz="1600" dirty="0">
                <a:latin typeface="+mn-lt"/>
              </a:rPr>
              <a:t>assistenza farmaceutica, dispositivi medici, valutazione nazionale dei medicinali secondo HTA</a:t>
            </a:r>
          </a:p>
          <a:p>
            <a:pPr marL="342900" indent="-342900" eaLnBrk="1" fontAlgn="auto" hangingPunct="1">
              <a:spcBef>
                <a:spcPts val="0"/>
              </a:spcBef>
              <a:spcAft>
                <a:spcPts val="0"/>
              </a:spcAft>
              <a:buFont typeface="+mj-lt"/>
              <a:buAutoNum type="arabicPeriod"/>
              <a:defRPr/>
            </a:pPr>
            <a:r>
              <a:rPr lang="it-IT" sz="1600" dirty="0">
                <a:latin typeface="+mn-lt"/>
              </a:rPr>
              <a:t>revisione disciplina partecipazione alla spesa sanitaria ed esenzioni </a:t>
            </a:r>
          </a:p>
          <a:p>
            <a:pPr marL="342900" indent="-342900" eaLnBrk="1" fontAlgn="auto" hangingPunct="1">
              <a:spcBef>
                <a:spcPts val="0"/>
              </a:spcBef>
              <a:spcAft>
                <a:spcPts val="0"/>
              </a:spcAft>
              <a:buFont typeface="+mj-lt"/>
              <a:buAutoNum type="arabicPeriod"/>
              <a:defRPr/>
            </a:pPr>
            <a:r>
              <a:rPr lang="it-IT" sz="1600" dirty="0">
                <a:latin typeface="+mn-lt"/>
              </a:rPr>
              <a:t>assistenza ospedaliera, territoriale e umanizzazione delle cure</a:t>
            </a:r>
          </a:p>
          <a:p>
            <a:pPr algn="just" eaLnBrk="1" fontAlgn="auto" hangingPunct="1">
              <a:spcBef>
                <a:spcPts val="0"/>
              </a:spcBef>
              <a:spcAft>
                <a:spcPts val="0"/>
              </a:spcAft>
              <a:defRPr/>
            </a:pPr>
            <a:endParaRPr lang="it-IT" sz="1600" dirty="0">
              <a:latin typeface="+mn-lt"/>
            </a:endParaRPr>
          </a:p>
        </p:txBody>
      </p:sp>
      <p:cxnSp>
        <p:nvCxnSpPr>
          <p:cNvPr id="9" name="Connettore 2 8">
            <a:extLst>
              <a:ext uri="{FF2B5EF4-FFF2-40B4-BE49-F238E27FC236}">
                <a16:creationId xmlns:a16="http://schemas.microsoft.com/office/drawing/2014/main" xmlns="" id="{79B2FEFC-66CD-4FA7-B24B-CF8B0FE61461}"/>
              </a:ext>
            </a:extLst>
          </p:cNvPr>
          <p:cNvCxnSpPr>
            <a:stCxn id="6" idx="2"/>
          </p:cNvCxnSpPr>
          <p:nvPr/>
        </p:nvCxnSpPr>
        <p:spPr>
          <a:xfrm>
            <a:off x="5846763" y="1908175"/>
            <a:ext cx="0" cy="1287463"/>
          </a:xfrm>
          <a:prstGeom prst="straightConnector1">
            <a:avLst/>
          </a:prstGeom>
          <a:ln w="1905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11" name="Rettangolo arrotondato 10">
            <a:extLst>
              <a:ext uri="{FF2B5EF4-FFF2-40B4-BE49-F238E27FC236}">
                <a16:creationId xmlns:a16="http://schemas.microsoft.com/office/drawing/2014/main" xmlns="" id="{D3962A62-D16B-47E9-8AC8-6E27F08613C4}"/>
              </a:ext>
            </a:extLst>
          </p:cNvPr>
          <p:cNvSpPr/>
          <p:nvPr/>
        </p:nvSpPr>
        <p:spPr>
          <a:xfrm>
            <a:off x="3246438" y="3087688"/>
            <a:ext cx="6281737" cy="285115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it-IT" b="1" dirty="0"/>
              <a:t>LEGITTIMA LA FARMACIA DEI SERVIZI:</a:t>
            </a:r>
          </a:p>
          <a:p>
            <a:pPr algn="ctr" eaLnBrk="1" fontAlgn="auto" hangingPunct="1">
              <a:spcBef>
                <a:spcPts val="0"/>
              </a:spcBef>
              <a:spcAft>
                <a:spcPts val="0"/>
              </a:spcAft>
              <a:defRPr/>
            </a:pPr>
            <a:r>
              <a:rPr lang="it-IT" b="1" dirty="0"/>
              <a:t>articolo 5 del documento prevede che: «</a:t>
            </a:r>
            <a:r>
              <a:rPr lang="it-IT" i="1" dirty="0"/>
              <a:t>le Regioni provvedono a definire con specifici atti di indirizzo la promozione della medicina di iniziativa e della Farmacia dei servizi</a:t>
            </a:r>
            <a:r>
              <a:rPr lang="it-IT" dirty="0"/>
              <a:t>, </a:t>
            </a:r>
            <a:r>
              <a:rPr lang="it-IT" i="1" dirty="0"/>
              <a:t>quale modello assistenziale orientato alla promozione attiva della salute, anche tramite l’educazione della popolazione ai corretti stili di vita, nonché alla assunzione del bisogno di salute prima dell’insorgere della malattia o prima che essa si manifesti o si aggravi anche tramite una gestione attiva della cronicità».</a:t>
            </a:r>
            <a:endParaRPr lang="it-IT" b="1" dirty="0"/>
          </a:p>
        </p:txBody>
      </p:sp>
      <p:pic>
        <p:nvPicPr>
          <p:cNvPr id="18438" name="Picture 7">
            <a:extLst>
              <a:ext uri="{FF2B5EF4-FFF2-40B4-BE49-F238E27FC236}">
                <a16:creationId xmlns:a16="http://schemas.microsoft.com/office/drawing/2014/main" xmlns="" id="{1C89F6E4-174B-4486-9B5F-18E092EBDBF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48738" y="558800"/>
            <a:ext cx="2619375"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B113E39-39B7-4C76-95DD-0789475668EC}"/>
              </a:ext>
            </a:extLst>
          </p:cNvPr>
          <p:cNvSpPr>
            <a:spLocks noGrp="1"/>
          </p:cNvSpPr>
          <p:nvPr>
            <p:ph type="title"/>
          </p:nvPr>
        </p:nvSpPr>
        <p:spPr>
          <a:xfrm>
            <a:off x="301625" y="646113"/>
            <a:ext cx="11569700" cy="990600"/>
          </a:xfrm>
        </p:spPr>
        <p:txBody>
          <a:bodyPr rtlCol="0">
            <a:noAutofit/>
          </a:bodyPr>
          <a:lstStyle/>
          <a:p>
            <a:pPr algn="ctr" eaLnBrk="1" fontAlgn="auto" hangingPunct="1">
              <a:spcAft>
                <a:spcPts val="0"/>
              </a:spcAft>
              <a:defRPr/>
            </a:pPr>
            <a:r>
              <a:rPr lang="it-IT" sz="3200" b="1" dirty="0">
                <a:solidFill>
                  <a:schemeClr val="accent2">
                    <a:lumMod val="75000"/>
                  </a:schemeClr>
                </a:solidFill>
                <a:latin typeface="+mn-lt"/>
              </a:rPr>
              <a:t>PIANO NAZIONALE DELLA CRONICITÀ</a:t>
            </a:r>
            <a:br>
              <a:rPr lang="it-IT" sz="3200" b="1" dirty="0">
                <a:solidFill>
                  <a:schemeClr val="accent2">
                    <a:lumMod val="75000"/>
                  </a:schemeClr>
                </a:solidFill>
                <a:latin typeface="+mn-lt"/>
              </a:rPr>
            </a:br>
            <a:r>
              <a:rPr lang="it-IT" sz="1800" dirty="0">
                <a:solidFill>
                  <a:schemeClr val="accent1"/>
                </a:solidFill>
                <a:latin typeface="Arial Nova" panose="020B0504020202020204" pitchFamily="34" charset="0"/>
              </a:rPr>
              <a:t>Accordo tra lo Stato, le Regioni e le Provincie Autonome di Trento e di Bolzano del 15 settembre 2016</a:t>
            </a:r>
            <a:r>
              <a:rPr lang="it-IT" sz="3200" dirty="0">
                <a:solidFill>
                  <a:schemeClr val="accent1"/>
                </a:solidFill>
                <a:latin typeface="Arial Nova" panose="020B0504020202020204" pitchFamily="34" charset="0"/>
              </a:rPr>
              <a:t/>
            </a:r>
            <a:br>
              <a:rPr lang="it-IT" sz="3200" dirty="0">
                <a:solidFill>
                  <a:schemeClr val="accent1"/>
                </a:solidFill>
                <a:latin typeface="Arial Nova" panose="020B0504020202020204" pitchFamily="34" charset="0"/>
              </a:rPr>
            </a:br>
            <a:r>
              <a:rPr lang="it-IT" sz="3200" b="1" dirty="0">
                <a:solidFill>
                  <a:schemeClr val="accent2">
                    <a:lumMod val="75000"/>
                  </a:schemeClr>
                </a:solidFill>
                <a:latin typeface="+mn-lt"/>
              </a:rPr>
              <a:t> </a:t>
            </a:r>
          </a:p>
        </p:txBody>
      </p:sp>
      <p:graphicFrame>
        <p:nvGraphicFramePr>
          <p:cNvPr id="6" name="Diagramma 5">
            <a:extLst>
              <a:ext uri="{FF2B5EF4-FFF2-40B4-BE49-F238E27FC236}">
                <a16:creationId xmlns:a16="http://schemas.microsoft.com/office/drawing/2014/main" xmlns="" id="{1E748837-7458-4AC8-9DF0-5068BE430824}"/>
              </a:ext>
            </a:extLst>
          </p:cNvPr>
          <p:cNvGraphicFramePr/>
          <p:nvPr/>
        </p:nvGraphicFramePr>
        <p:xfrm>
          <a:off x="570568" y="7517000"/>
          <a:ext cx="8108575" cy="4336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9460" name="Gruppo 2">
            <a:extLst>
              <a:ext uri="{FF2B5EF4-FFF2-40B4-BE49-F238E27FC236}">
                <a16:creationId xmlns:a16="http://schemas.microsoft.com/office/drawing/2014/main" xmlns="" id="{7A841913-9A99-4FB5-B0AD-12E3F84E013F}"/>
              </a:ext>
            </a:extLst>
          </p:cNvPr>
          <p:cNvGrpSpPr>
            <a:grpSpLocks/>
          </p:cNvGrpSpPr>
          <p:nvPr/>
        </p:nvGrpSpPr>
        <p:grpSpPr bwMode="auto">
          <a:xfrm>
            <a:off x="1438275" y="1924050"/>
            <a:ext cx="9023350" cy="4427538"/>
            <a:chOff x="1438935" y="1923803"/>
            <a:chExt cx="9023226" cy="4427876"/>
          </a:xfrm>
        </p:grpSpPr>
        <p:sp>
          <p:nvSpPr>
            <p:cNvPr id="4" name="Figura a mano libera 3">
              <a:extLst>
                <a:ext uri="{FF2B5EF4-FFF2-40B4-BE49-F238E27FC236}">
                  <a16:creationId xmlns:a16="http://schemas.microsoft.com/office/drawing/2014/main" xmlns="" id="{C448449F-F593-4012-89FA-40B4C7FCABB1}"/>
                </a:ext>
              </a:extLst>
            </p:cNvPr>
            <p:cNvSpPr/>
            <p:nvPr/>
          </p:nvSpPr>
          <p:spPr>
            <a:xfrm>
              <a:off x="1438935" y="1923803"/>
              <a:ext cx="9023226" cy="1797187"/>
            </a:xfrm>
            <a:custGeom>
              <a:avLst/>
              <a:gdLst>
                <a:gd name="connsiteX0" fmla="*/ 0 w 9023226"/>
                <a:gd name="connsiteY0" fmla="*/ 406415 h 2438443"/>
                <a:gd name="connsiteX1" fmla="*/ 406415 w 9023226"/>
                <a:gd name="connsiteY1" fmla="*/ 0 h 2438443"/>
                <a:gd name="connsiteX2" fmla="*/ 8616811 w 9023226"/>
                <a:gd name="connsiteY2" fmla="*/ 0 h 2438443"/>
                <a:gd name="connsiteX3" fmla="*/ 9023226 w 9023226"/>
                <a:gd name="connsiteY3" fmla="*/ 406415 h 2438443"/>
                <a:gd name="connsiteX4" fmla="*/ 9023226 w 9023226"/>
                <a:gd name="connsiteY4" fmla="*/ 2032028 h 2438443"/>
                <a:gd name="connsiteX5" fmla="*/ 8616811 w 9023226"/>
                <a:gd name="connsiteY5" fmla="*/ 2438443 h 2438443"/>
                <a:gd name="connsiteX6" fmla="*/ 406415 w 9023226"/>
                <a:gd name="connsiteY6" fmla="*/ 2438443 h 2438443"/>
                <a:gd name="connsiteX7" fmla="*/ 0 w 9023226"/>
                <a:gd name="connsiteY7" fmla="*/ 2032028 h 2438443"/>
                <a:gd name="connsiteX8" fmla="*/ 0 w 9023226"/>
                <a:gd name="connsiteY8" fmla="*/ 406415 h 2438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23226" h="2438443">
                  <a:moveTo>
                    <a:pt x="0" y="406415"/>
                  </a:moveTo>
                  <a:cubicBezTo>
                    <a:pt x="0" y="181958"/>
                    <a:pt x="181958" y="0"/>
                    <a:pt x="406415" y="0"/>
                  </a:cubicBezTo>
                  <a:lnTo>
                    <a:pt x="8616811" y="0"/>
                  </a:lnTo>
                  <a:cubicBezTo>
                    <a:pt x="8841268" y="0"/>
                    <a:pt x="9023226" y="181958"/>
                    <a:pt x="9023226" y="406415"/>
                  </a:cubicBezTo>
                  <a:lnTo>
                    <a:pt x="9023226" y="2032028"/>
                  </a:lnTo>
                  <a:cubicBezTo>
                    <a:pt x="9023226" y="2256485"/>
                    <a:pt x="8841268" y="2438443"/>
                    <a:pt x="8616811" y="2438443"/>
                  </a:cubicBezTo>
                  <a:lnTo>
                    <a:pt x="406415" y="2438443"/>
                  </a:lnTo>
                  <a:cubicBezTo>
                    <a:pt x="181958" y="2438443"/>
                    <a:pt x="0" y="2256485"/>
                    <a:pt x="0" y="2032028"/>
                  </a:cubicBezTo>
                  <a:lnTo>
                    <a:pt x="0" y="406415"/>
                  </a:lnTo>
                  <a:close/>
                </a:path>
              </a:pathLst>
            </a:custGeom>
            <a:solidFill>
              <a:srgbClr val="00B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240955" tIns="240955" rIns="240955" bIns="240955" spcCol="1270" anchor="ctr"/>
            <a:lstStyle/>
            <a:p>
              <a:pPr algn="ctr" defTabSz="1422400" eaLnBrk="1" fontAlgn="auto" hangingPunct="1">
                <a:lnSpc>
                  <a:spcPct val="90000"/>
                </a:lnSpc>
                <a:spcAft>
                  <a:spcPct val="35000"/>
                </a:spcAft>
                <a:defRPr/>
              </a:pPr>
              <a:r>
                <a:rPr lang="it-IT" sz="3200" b="1" dirty="0"/>
                <a:t>RISULTATI ATTESI PER LA PROFESSIONE:</a:t>
              </a:r>
            </a:p>
          </p:txBody>
        </p:sp>
        <p:sp>
          <p:nvSpPr>
            <p:cNvPr id="5" name="Figura a mano libera 4">
              <a:extLst>
                <a:ext uri="{FF2B5EF4-FFF2-40B4-BE49-F238E27FC236}">
                  <a16:creationId xmlns:a16="http://schemas.microsoft.com/office/drawing/2014/main" xmlns="" id="{E4E56E00-B2E4-487A-924B-2CA2E1F92EAE}"/>
                </a:ext>
              </a:extLst>
            </p:cNvPr>
            <p:cNvSpPr/>
            <p:nvPr/>
          </p:nvSpPr>
          <p:spPr>
            <a:xfrm>
              <a:off x="1438935" y="3730516"/>
              <a:ext cx="9023226" cy="2621163"/>
            </a:xfrm>
            <a:custGeom>
              <a:avLst/>
              <a:gdLst>
                <a:gd name="connsiteX0" fmla="*/ 0 w 9023226"/>
                <a:gd name="connsiteY0" fmla="*/ 436738 h 2620378"/>
                <a:gd name="connsiteX1" fmla="*/ 436738 w 9023226"/>
                <a:gd name="connsiteY1" fmla="*/ 0 h 2620378"/>
                <a:gd name="connsiteX2" fmla="*/ 8586488 w 9023226"/>
                <a:gd name="connsiteY2" fmla="*/ 0 h 2620378"/>
                <a:gd name="connsiteX3" fmla="*/ 9023226 w 9023226"/>
                <a:gd name="connsiteY3" fmla="*/ 436738 h 2620378"/>
                <a:gd name="connsiteX4" fmla="*/ 9023226 w 9023226"/>
                <a:gd name="connsiteY4" fmla="*/ 2183640 h 2620378"/>
                <a:gd name="connsiteX5" fmla="*/ 8586488 w 9023226"/>
                <a:gd name="connsiteY5" fmla="*/ 2620378 h 2620378"/>
                <a:gd name="connsiteX6" fmla="*/ 436738 w 9023226"/>
                <a:gd name="connsiteY6" fmla="*/ 2620378 h 2620378"/>
                <a:gd name="connsiteX7" fmla="*/ 0 w 9023226"/>
                <a:gd name="connsiteY7" fmla="*/ 2183640 h 2620378"/>
                <a:gd name="connsiteX8" fmla="*/ 0 w 9023226"/>
                <a:gd name="connsiteY8" fmla="*/ 436738 h 2620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23226" h="2620378">
                  <a:moveTo>
                    <a:pt x="0" y="436738"/>
                  </a:moveTo>
                  <a:cubicBezTo>
                    <a:pt x="0" y="195534"/>
                    <a:pt x="195534" y="0"/>
                    <a:pt x="436738" y="0"/>
                  </a:cubicBezTo>
                  <a:lnTo>
                    <a:pt x="8586488" y="0"/>
                  </a:lnTo>
                  <a:cubicBezTo>
                    <a:pt x="8827692" y="0"/>
                    <a:pt x="9023226" y="195534"/>
                    <a:pt x="9023226" y="436738"/>
                  </a:cubicBezTo>
                  <a:lnTo>
                    <a:pt x="9023226" y="2183640"/>
                  </a:lnTo>
                  <a:cubicBezTo>
                    <a:pt x="9023226" y="2424844"/>
                    <a:pt x="8827692" y="2620378"/>
                    <a:pt x="8586488" y="2620378"/>
                  </a:cubicBezTo>
                  <a:lnTo>
                    <a:pt x="436738" y="2620378"/>
                  </a:lnTo>
                  <a:cubicBezTo>
                    <a:pt x="195534" y="2620378"/>
                    <a:pt x="0" y="2424844"/>
                    <a:pt x="0" y="2183640"/>
                  </a:cubicBezTo>
                  <a:lnTo>
                    <a:pt x="0" y="436738"/>
                  </a:lnTo>
                  <a:close/>
                </a:path>
              </a:pathLst>
            </a:custGeom>
            <a:solidFill>
              <a:srgbClr val="00B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204116" tIns="204116" rIns="204116" bIns="204116" spcCol="1270" anchor="ctr"/>
            <a:lstStyle/>
            <a:p>
              <a:pPr algn="just" defTabSz="889000" eaLnBrk="1" fontAlgn="auto" hangingPunct="1">
                <a:lnSpc>
                  <a:spcPct val="90000"/>
                </a:lnSpc>
                <a:spcAft>
                  <a:spcPct val="35000"/>
                </a:spcAft>
                <a:defRPr/>
              </a:pPr>
              <a:endParaRPr lang="it-IT" sz="2000" b="1" dirty="0"/>
            </a:p>
            <a:p>
              <a:pPr algn="just" defTabSz="889000" eaLnBrk="1" fontAlgn="auto" hangingPunct="1">
                <a:lnSpc>
                  <a:spcPct val="90000"/>
                </a:lnSpc>
                <a:spcAft>
                  <a:spcPct val="35000"/>
                </a:spcAft>
                <a:defRPr/>
              </a:pPr>
              <a:r>
                <a:rPr lang="it-IT" sz="2000" b="1" dirty="0"/>
                <a:t>incremento della partecipazione dei farmacisti alle iniziative di formazione sulla cronicità</a:t>
              </a:r>
            </a:p>
            <a:p>
              <a:pPr algn="just" defTabSz="889000" eaLnBrk="1" fontAlgn="auto" hangingPunct="1">
                <a:lnSpc>
                  <a:spcPct val="90000"/>
                </a:lnSpc>
                <a:spcAft>
                  <a:spcPct val="35000"/>
                </a:spcAft>
                <a:defRPr/>
              </a:pPr>
              <a:r>
                <a:rPr lang="it-IT" sz="2000" b="1" dirty="0"/>
                <a:t>incremento delle progettualità  che coinvolgono il farmacista  nell’educazione sanitaria per la prevenzione delle malattie croniche  prevalenti </a:t>
              </a:r>
            </a:p>
            <a:p>
              <a:pPr algn="just" defTabSz="889000" eaLnBrk="1" fontAlgn="auto" hangingPunct="1">
                <a:lnSpc>
                  <a:spcPct val="90000"/>
                </a:lnSpc>
                <a:spcAft>
                  <a:spcPct val="35000"/>
                </a:spcAft>
                <a:defRPr/>
              </a:pPr>
              <a:r>
                <a:rPr lang="it-IT" sz="2000" b="1" dirty="0"/>
                <a:t>istituzione CABINA </a:t>
              </a:r>
              <a:r>
                <a:rPr lang="it-IT" sz="2000" b="1" dirty="0" err="1"/>
                <a:t>DI</a:t>
              </a:r>
              <a:r>
                <a:rPr lang="it-IT" sz="2000" b="1" dirty="0"/>
                <a:t> REGIA per applicazione del piano </a:t>
              </a:r>
            </a:p>
            <a:p>
              <a:pPr defTabSz="889000" eaLnBrk="1" fontAlgn="auto" hangingPunct="1">
                <a:lnSpc>
                  <a:spcPct val="90000"/>
                </a:lnSpc>
                <a:spcAft>
                  <a:spcPct val="35000"/>
                </a:spcAft>
                <a:defRPr/>
              </a:pPr>
              <a:endParaRPr lang="it-IT" sz="2400" dirty="0"/>
            </a:p>
          </p:txBody>
        </p:sp>
      </p:grpSp>
      <p:pic>
        <p:nvPicPr>
          <p:cNvPr id="6146" name="Picture 2">
            <a:extLst>
              <a:ext uri="{FF2B5EF4-FFF2-40B4-BE49-F238E27FC236}">
                <a16:creationId xmlns:a16="http://schemas.microsoft.com/office/drawing/2014/main" xmlns="" id="{DBB2ACF3-44D0-4049-B268-39B70AA36621}"/>
              </a:ext>
            </a:extLst>
          </p:cNvPr>
          <p:cNvPicPr>
            <a:picLocks noChangeAspect="1" noChangeArrowheads="1"/>
          </p:cNvPicPr>
          <p:nvPr/>
        </p:nvPicPr>
        <p:blipFill>
          <a:blip r:embed="rId7" cstate="print">
            <a:extLst/>
          </a:blip>
          <a:srcRect/>
          <a:stretch>
            <a:fillRect/>
          </a:stretch>
        </p:blipFill>
        <p:spPr bwMode="auto">
          <a:xfrm>
            <a:off x="10016891" y="1647370"/>
            <a:ext cx="1963013" cy="1470365"/>
          </a:xfrm>
          <a:prstGeom prst="rect">
            <a:avLst/>
          </a:prstGeom>
          <a:ln>
            <a:noFill/>
          </a:ln>
          <a:effectLst>
            <a:softEdge rad="112500"/>
          </a:effectLst>
          <a:extLst/>
        </p:spPr>
      </p:pic>
      <p:sp>
        <p:nvSpPr>
          <p:cNvPr id="8" name="Freccia a destra 7">
            <a:extLst>
              <a:ext uri="{FF2B5EF4-FFF2-40B4-BE49-F238E27FC236}">
                <a16:creationId xmlns:a16="http://schemas.microsoft.com/office/drawing/2014/main" xmlns="" id="{D12BF04C-4BD7-4D92-A56F-94DB14C62540}"/>
              </a:ext>
            </a:extLst>
          </p:cNvPr>
          <p:cNvSpPr/>
          <p:nvPr/>
        </p:nvSpPr>
        <p:spPr>
          <a:xfrm>
            <a:off x="914400" y="4275138"/>
            <a:ext cx="396875" cy="330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9" name="Freccia a destra 8">
            <a:extLst>
              <a:ext uri="{FF2B5EF4-FFF2-40B4-BE49-F238E27FC236}">
                <a16:creationId xmlns:a16="http://schemas.microsoft.com/office/drawing/2014/main" xmlns="" id="{3BD54551-B92C-41DE-8A4A-4C30F29666E6}"/>
              </a:ext>
            </a:extLst>
          </p:cNvPr>
          <p:cNvSpPr/>
          <p:nvPr/>
        </p:nvSpPr>
        <p:spPr>
          <a:xfrm>
            <a:off x="912813" y="4902200"/>
            <a:ext cx="396875" cy="330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0" name="Freccia a destra 9">
            <a:extLst>
              <a:ext uri="{FF2B5EF4-FFF2-40B4-BE49-F238E27FC236}">
                <a16:creationId xmlns:a16="http://schemas.microsoft.com/office/drawing/2014/main" xmlns="" id="{508936D1-CA83-45FF-864E-8DEB3012ABFA}"/>
              </a:ext>
            </a:extLst>
          </p:cNvPr>
          <p:cNvSpPr/>
          <p:nvPr/>
        </p:nvSpPr>
        <p:spPr>
          <a:xfrm>
            <a:off x="900113" y="5472113"/>
            <a:ext cx="396875" cy="330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34D22E6-3BC6-4ADE-B215-46CF07B31109}"/>
              </a:ext>
            </a:extLst>
          </p:cNvPr>
          <p:cNvSpPr>
            <a:spLocks noGrp="1"/>
          </p:cNvSpPr>
          <p:nvPr>
            <p:ph type="title"/>
          </p:nvPr>
        </p:nvSpPr>
        <p:spPr>
          <a:xfrm>
            <a:off x="1679575" y="293688"/>
            <a:ext cx="8229600" cy="1087437"/>
          </a:xfrm>
        </p:spPr>
        <p:txBody>
          <a:bodyPr rtlCol="0">
            <a:noAutofit/>
          </a:bodyPr>
          <a:lstStyle/>
          <a:p>
            <a:pPr algn="ctr" eaLnBrk="1" fontAlgn="auto" hangingPunct="1">
              <a:spcAft>
                <a:spcPts val="0"/>
              </a:spcAft>
              <a:tabLst>
                <a:tab pos="2246313" algn="l"/>
                <a:tab pos="2514600" algn="l"/>
              </a:tabLst>
              <a:defRPr/>
            </a:pPr>
            <a:r>
              <a:rPr lang="it-IT" sz="3600" b="1" dirty="0">
                <a:solidFill>
                  <a:srgbClr val="000048"/>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it-IT" sz="3600" b="1" dirty="0">
                <a:solidFill>
                  <a:srgbClr val="000048"/>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it-IT" sz="3600" b="1" dirty="0">
                <a:solidFill>
                  <a:schemeClr val="accent2">
                    <a:lumMod val="75000"/>
                  </a:schemeClr>
                </a:solidFill>
              </a:rPr>
              <a:t>NUOVI LEA</a:t>
            </a:r>
            <a:br>
              <a:rPr lang="it-IT" sz="3600" b="1" dirty="0">
                <a:solidFill>
                  <a:schemeClr val="accent2">
                    <a:lumMod val="75000"/>
                  </a:schemeClr>
                </a:solidFill>
              </a:rPr>
            </a:br>
            <a:endParaRPr lang="it-IT" sz="3600" b="1" dirty="0">
              <a:solidFill>
                <a:schemeClr val="accent2">
                  <a:lumMod val="75000"/>
                </a:schemeClr>
              </a:solidFill>
            </a:endParaRPr>
          </a:p>
        </p:txBody>
      </p:sp>
      <p:grpSp>
        <p:nvGrpSpPr>
          <p:cNvPr id="3" name="Gruppo 3">
            <a:extLst>
              <a:ext uri="{FF2B5EF4-FFF2-40B4-BE49-F238E27FC236}">
                <a16:creationId xmlns:a16="http://schemas.microsoft.com/office/drawing/2014/main" xmlns="" id="{AB58EE12-78A9-4438-8B3F-E856B2FEE49E}"/>
              </a:ext>
            </a:extLst>
          </p:cNvPr>
          <p:cNvGrpSpPr/>
          <p:nvPr/>
        </p:nvGrpSpPr>
        <p:grpSpPr>
          <a:xfrm>
            <a:off x="4004693" y="827771"/>
            <a:ext cx="7019680" cy="5719445"/>
            <a:chOff x="5165743" y="2294476"/>
            <a:chExt cx="2542454" cy="4369508"/>
          </a:xfrm>
          <a:solidFill>
            <a:schemeClr val="accent3"/>
          </a:solidFill>
        </p:grpSpPr>
        <p:sp>
          <p:nvSpPr>
            <p:cNvPr id="8" name="Figura a mano libera 7">
              <a:extLst>
                <a:ext uri="{FF2B5EF4-FFF2-40B4-BE49-F238E27FC236}">
                  <a16:creationId xmlns:a16="http://schemas.microsoft.com/office/drawing/2014/main" xmlns="" id="{0D0FEC79-5244-4EF9-9C5E-1EBE4F7D8BE3}"/>
                </a:ext>
              </a:extLst>
            </p:cNvPr>
            <p:cNvSpPr/>
            <p:nvPr/>
          </p:nvSpPr>
          <p:spPr>
            <a:xfrm rot="10596072">
              <a:off x="5258858" y="4091123"/>
              <a:ext cx="719157" cy="33750"/>
            </a:xfrm>
            <a:custGeom>
              <a:avLst/>
              <a:gdLst/>
              <a:ahLst/>
              <a:cxnLst/>
              <a:rect l="0" t="0" r="0" b="0"/>
              <a:pathLst>
                <a:path>
                  <a:moveTo>
                    <a:pt x="0" y="16875"/>
                  </a:moveTo>
                  <a:lnTo>
                    <a:pt x="719157" y="16875"/>
                  </a:lnTo>
                </a:path>
              </a:pathLst>
            </a:custGeom>
            <a:grp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31" name="Telaio 30">
              <a:extLst>
                <a:ext uri="{FF2B5EF4-FFF2-40B4-BE49-F238E27FC236}">
                  <a16:creationId xmlns:a16="http://schemas.microsoft.com/office/drawing/2014/main" xmlns="" id="{72409049-976B-4512-87E2-1DDB5406D0A8}"/>
                </a:ext>
              </a:extLst>
            </p:cNvPr>
            <p:cNvSpPr/>
            <p:nvPr/>
          </p:nvSpPr>
          <p:spPr>
            <a:xfrm>
              <a:off x="5165743" y="3591039"/>
              <a:ext cx="1091594" cy="1335162"/>
            </a:xfrm>
            <a:prstGeom prst="bevel">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 name="Rettangolo con angoli ritagliati in diagonale 31">
              <a:extLst>
                <a:ext uri="{FF2B5EF4-FFF2-40B4-BE49-F238E27FC236}">
                  <a16:creationId xmlns:a16="http://schemas.microsoft.com/office/drawing/2014/main" xmlns="" id="{017087D1-BEFA-425A-9EA9-A04E123A7400}"/>
                </a:ext>
              </a:extLst>
            </p:cNvPr>
            <p:cNvSpPr/>
            <p:nvPr/>
          </p:nvSpPr>
          <p:spPr>
            <a:xfrm>
              <a:off x="6786174" y="2294476"/>
              <a:ext cx="915051" cy="1108331"/>
            </a:xfrm>
            <a:prstGeom prst="snip2DiagRect">
              <a:avLst/>
            </a:prstGeom>
            <a:grpFill/>
            <a:ln>
              <a:solidFill>
                <a:schemeClr val="tx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29313" tIns="129313" rIns="129313" bIns="129313" spcCol="1270" anchor="ctr"/>
            <a:lstStyle/>
            <a:p>
              <a:pPr algn="ctr" defTabSz="800100" eaLnBrk="1" fontAlgn="auto" hangingPunct="1">
                <a:lnSpc>
                  <a:spcPct val="90000"/>
                </a:lnSpc>
                <a:spcAft>
                  <a:spcPct val="35000"/>
                </a:spcAft>
                <a:defRPr/>
              </a:pPr>
              <a:r>
                <a:rPr lang="it-IT" b="1" dirty="0">
                  <a:solidFill>
                    <a:prstClr val="white"/>
                  </a:solidFill>
                </a:rPr>
                <a:t>individua nuovi servizi e prestazioni garantite ai cittadini del SSN (Farmacia dei Servizi, capo III, Art.8)</a:t>
              </a:r>
            </a:p>
          </p:txBody>
        </p:sp>
        <p:sp>
          <p:nvSpPr>
            <p:cNvPr id="33" name="Rettangolo con angoli ritagliati in diagonale 32">
              <a:extLst>
                <a:ext uri="{FF2B5EF4-FFF2-40B4-BE49-F238E27FC236}">
                  <a16:creationId xmlns:a16="http://schemas.microsoft.com/office/drawing/2014/main" xmlns="" id="{D9642816-1F81-4AB8-93A7-F362A617CC76}"/>
                </a:ext>
              </a:extLst>
            </p:cNvPr>
            <p:cNvSpPr/>
            <p:nvPr/>
          </p:nvSpPr>
          <p:spPr>
            <a:xfrm>
              <a:off x="6800118" y="3468191"/>
              <a:ext cx="897052" cy="978808"/>
            </a:xfrm>
            <a:prstGeom prst="snip2DiagRect">
              <a:avLst/>
            </a:prstGeom>
            <a:grpFill/>
            <a:ln>
              <a:solidFill>
                <a:schemeClr val="tx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29313" tIns="129313" rIns="129313" bIns="129313" spcCol="1270" anchor="ctr"/>
            <a:lstStyle/>
            <a:p>
              <a:pPr algn="ctr" defTabSz="800100" eaLnBrk="1" fontAlgn="auto" hangingPunct="1">
                <a:lnSpc>
                  <a:spcPct val="90000"/>
                </a:lnSpc>
                <a:spcAft>
                  <a:spcPct val="35000"/>
                </a:spcAft>
                <a:defRPr/>
              </a:pPr>
              <a:endParaRPr lang="it-IT" b="1" dirty="0">
                <a:solidFill>
                  <a:prstClr val="white"/>
                </a:solidFill>
              </a:endParaRPr>
            </a:p>
            <a:p>
              <a:pPr algn="ctr" defTabSz="800100" eaLnBrk="1" fontAlgn="auto" hangingPunct="1">
                <a:lnSpc>
                  <a:spcPct val="90000"/>
                </a:lnSpc>
                <a:spcAft>
                  <a:spcPct val="35000"/>
                </a:spcAft>
                <a:defRPr/>
              </a:pPr>
              <a:r>
                <a:rPr lang="it-IT" b="1" dirty="0">
                  <a:solidFill>
                    <a:prstClr val="white"/>
                  </a:solidFill>
                </a:rPr>
                <a:t>ridefinisce ed aggiorna gli elenchi delle malattie rare, croniche ed invalidanti </a:t>
              </a:r>
            </a:p>
            <a:p>
              <a:pPr algn="ctr" defTabSz="800100" eaLnBrk="1" fontAlgn="auto" hangingPunct="1">
                <a:lnSpc>
                  <a:spcPct val="90000"/>
                </a:lnSpc>
                <a:spcAft>
                  <a:spcPct val="35000"/>
                </a:spcAft>
                <a:defRPr/>
              </a:pPr>
              <a:endParaRPr lang="it-IT" b="1" dirty="0"/>
            </a:p>
          </p:txBody>
        </p:sp>
        <p:sp>
          <p:nvSpPr>
            <p:cNvPr id="34" name="Rettangolo con angoli ritagliati in diagonale 33">
              <a:extLst>
                <a:ext uri="{FF2B5EF4-FFF2-40B4-BE49-F238E27FC236}">
                  <a16:creationId xmlns:a16="http://schemas.microsoft.com/office/drawing/2014/main" xmlns="" id="{3B65C443-EEB9-4CFD-A534-D6B1B91CCBBD}"/>
                </a:ext>
              </a:extLst>
            </p:cNvPr>
            <p:cNvSpPr/>
            <p:nvPr/>
          </p:nvSpPr>
          <p:spPr>
            <a:xfrm>
              <a:off x="6823685" y="4546526"/>
              <a:ext cx="884512" cy="988785"/>
            </a:xfrm>
            <a:prstGeom prst="snip2DiagRect">
              <a:avLst/>
            </a:prstGeom>
            <a:grpFill/>
            <a:ln>
              <a:solidFill>
                <a:schemeClr val="tx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29313" tIns="129313" rIns="129313" bIns="129313" spcCol="1270" anchor="ctr"/>
            <a:lstStyle/>
            <a:p>
              <a:pPr algn="ctr" defTabSz="800100" eaLnBrk="1" fontAlgn="auto" hangingPunct="1">
                <a:lnSpc>
                  <a:spcPct val="90000"/>
                </a:lnSpc>
                <a:spcAft>
                  <a:spcPct val="35000"/>
                </a:spcAft>
                <a:defRPr/>
              </a:pPr>
              <a:endParaRPr lang="it-IT" b="1" dirty="0"/>
            </a:p>
          </p:txBody>
        </p:sp>
        <p:sp>
          <p:nvSpPr>
            <p:cNvPr id="36" name="Rettangolo con angoli ritagliati in diagonale 35">
              <a:extLst>
                <a:ext uri="{FF2B5EF4-FFF2-40B4-BE49-F238E27FC236}">
                  <a16:creationId xmlns:a16="http://schemas.microsoft.com/office/drawing/2014/main" xmlns="" id="{75157354-9429-4CE7-B135-21F9A032603C}"/>
                </a:ext>
              </a:extLst>
            </p:cNvPr>
            <p:cNvSpPr/>
            <p:nvPr/>
          </p:nvSpPr>
          <p:spPr>
            <a:xfrm>
              <a:off x="6823685" y="5608524"/>
              <a:ext cx="884512" cy="1055460"/>
            </a:xfrm>
            <a:prstGeom prst="snip2DiagRect">
              <a:avLst/>
            </a:prstGeom>
            <a:grpFill/>
            <a:ln>
              <a:solidFill>
                <a:schemeClr val="tx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29313" tIns="129313" rIns="129313" bIns="129313" spcCol="1270" anchor="ctr"/>
            <a:lstStyle/>
            <a:p>
              <a:pPr algn="ctr" defTabSz="800100" eaLnBrk="1" fontAlgn="auto" hangingPunct="1">
                <a:lnSpc>
                  <a:spcPct val="90000"/>
                </a:lnSpc>
                <a:spcAft>
                  <a:spcPct val="35000"/>
                </a:spcAft>
                <a:defRPr/>
              </a:pPr>
              <a:r>
                <a:rPr lang="it-IT" b="1" dirty="0"/>
                <a:t>descrive con maggiore precisione le prestazioni già incluse nei Lea di cui al decreto 2001</a:t>
              </a:r>
            </a:p>
          </p:txBody>
        </p:sp>
      </p:grpSp>
      <p:sp>
        <p:nvSpPr>
          <p:cNvPr id="23" name="Telaio 22">
            <a:extLst>
              <a:ext uri="{FF2B5EF4-FFF2-40B4-BE49-F238E27FC236}">
                <a16:creationId xmlns:a16="http://schemas.microsoft.com/office/drawing/2014/main" xmlns="" id="{5B3AA91B-3114-49B9-9FDA-298D1D079D51}"/>
              </a:ext>
            </a:extLst>
          </p:cNvPr>
          <p:cNvSpPr/>
          <p:nvPr/>
        </p:nvSpPr>
        <p:spPr>
          <a:xfrm rot="21055200">
            <a:off x="604838" y="730250"/>
            <a:ext cx="2762250" cy="2136775"/>
          </a:xfrm>
          <a:prstGeom prst="bevel">
            <a:avLst/>
          </a:prstGeom>
          <a:solidFill>
            <a:srgbClr val="D75558"/>
          </a:solidFill>
          <a:ln>
            <a:solidFill>
              <a:schemeClr val="bg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lIns="109853" tIns="109853" rIns="109853" bIns="109853" spcCol="1270" anchor="ctr"/>
          <a:lstStyle/>
          <a:p>
            <a:pPr algn="ctr" eaLnBrk="1" fontAlgn="auto" hangingPunct="1">
              <a:spcAft>
                <a:spcPts val="0"/>
              </a:spcAft>
              <a:defRPr/>
            </a:pPr>
            <a:r>
              <a:rPr lang="it-IT" b="1" dirty="0"/>
              <a:t>Dopo 15 anni sono stati ridefiniti ed aggiornati i livelli essenziali di assistenza</a:t>
            </a:r>
          </a:p>
        </p:txBody>
      </p:sp>
      <p:cxnSp>
        <p:nvCxnSpPr>
          <p:cNvPr id="38" name="Connettore 2 37">
            <a:extLst>
              <a:ext uri="{FF2B5EF4-FFF2-40B4-BE49-F238E27FC236}">
                <a16:creationId xmlns:a16="http://schemas.microsoft.com/office/drawing/2014/main" xmlns="" id="{C7F038F2-0F32-43DE-ACC1-BC361501F9A1}"/>
              </a:ext>
            </a:extLst>
          </p:cNvPr>
          <p:cNvCxnSpPr>
            <a:stCxn id="31" idx="0"/>
          </p:cNvCxnSpPr>
          <p:nvPr/>
        </p:nvCxnSpPr>
        <p:spPr>
          <a:xfrm flipV="1">
            <a:off x="7018338" y="1646238"/>
            <a:ext cx="1446212" cy="175260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nettore 2 39">
            <a:extLst>
              <a:ext uri="{FF2B5EF4-FFF2-40B4-BE49-F238E27FC236}">
                <a16:creationId xmlns:a16="http://schemas.microsoft.com/office/drawing/2014/main" xmlns="" id="{264D2307-A95F-488A-9A8D-EF231231D2FA}"/>
              </a:ext>
            </a:extLst>
          </p:cNvPr>
          <p:cNvCxnSpPr>
            <a:stCxn id="31" idx="0"/>
            <a:endCxn id="33" idx="2"/>
          </p:cNvCxnSpPr>
          <p:nvPr/>
        </p:nvCxnSpPr>
        <p:spPr>
          <a:xfrm flipV="1">
            <a:off x="7018338" y="3005138"/>
            <a:ext cx="1498600" cy="39370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nettore 2 40">
            <a:extLst>
              <a:ext uri="{FF2B5EF4-FFF2-40B4-BE49-F238E27FC236}">
                <a16:creationId xmlns:a16="http://schemas.microsoft.com/office/drawing/2014/main" xmlns="" id="{F89D0A2A-D4F0-4CBD-B5B8-82C50B6CB1BA}"/>
              </a:ext>
            </a:extLst>
          </p:cNvPr>
          <p:cNvCxnSpPr>
            <a:stCxn id="31" idx="0"/>
            <a:endCxn id="34" idx="2"/>
          </p:cNvCxnSpPr>
          <p:nvPr/>
        </p:nvCxnSpPr>
        <p:spPr>
          <a:xfrm>
            <a:off x="7018338" y="3398838"/>
            <a:ext cx="1563687" cy="1023937"/>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onnettore 2 43">
            <a:extLst>
              <a:ext uri="{FF2B5EF4-FFF2-40B4-BE49-F238E27FC236}">
                <a16:creationId xmlns:a16="http://schemas.microsoft.com/office/drawing/2014/main" xmlns="" id="{C5F8B73B-3EB9-40BD-9ED5-EA14BAEA0BBB}"/>
              </a:ext>
            </a:extLst>
          </p:cNvPr>
          <p:cNvCxnSpPr>
            <a:stCxn id="31" idx="0"/>
            <a:endCxn id="36" idx="2"/>
          </p:cNvCxnSpPr>
          <p:nvPr/>
        </p:nvCxnSpPr>
        <p:spPr>
          <a:xfrm>
            <a:off x="7018338" y="3398838"/>
            <a:ext cx="1563687" cy="245745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0489" name="Rettangolo 2">
            <a:extLst>
              <a:ext uri="{FF2B5EF4-FFF2-40B4-BE49-F238E27FC236}">
                <a16:creationId xmlns:a16="http://schemas.microsoft.com/office/drawing/2014/main" xmlns="" id="{CAC58048-A9B9-4B54-B7BB-B057AED0350A}"/>
              </a:ext>
            </a:extLst>
          </p:cNvPr>
          <p:cNvSpPr>
            <a:spLocks noChangeArrowheads="1"/>
          </p:cNvSpPr>
          <p:nvPr/>
        </p:nvSpPr>
        <p:spPr bwMode="auto">
          <a:xfrm>
            <a:off x="4492625" y="3024188"/>
            <a:ext cx="2005013" cy="75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800100">
              <a:defRPr>
                <a:solidFill>
                  <a:schemeClr val="tx1"/>
                </a:solidFill>
                <a:latin typeface="Corbel" panose="020B0503020204020204" pitchFamily="34" charset="0"/>
              </a:defRPr>
            </a:lvl1pPr>
            <a:lvl2pPr marL="742950" indent="-285750" defTabSz="800100">
              <a:defRPr>
                <a:solidFill>
                  <a:schemeClr val="tx1"/>
                </a:solidFill>
                <a:latin typeface="Corbel" panose="020B0503020204020204" pitchFamily="34" charset="0"/>
              </a:defRPr>
            </a:lvl2pPr>
            <a:lvl3pPr marL="1143000" indent="-228600" defTabSz="800100">
              <a:defRPr>
                <a:solidFill>
                  <a:schemeClr val="tx1"/>
                </a:solidFill>
                <a:latin typeface="Corbel" panose="020B0503020204020204" pitchFamily="34" charset="0"/>
              </a:defRPr>
            </a:lvl3pPr>
            <a:lvl4pPr marL="1600200" indent="-228600" defTabSz="800100">
              <a:defRPr>
                <a:solidFill>
                  <a:schemeClr val="tx1"/>
                </a:solidFill>
                <a:latin typeface="Corbel" panose="020B0503020204020204" pitchFamily="34" charset="0"/>
              </a:defRPr>
            </a:lvl4pPr>
            <a:lvl5pPr marL="2057400" indent="-228600" defTabSz="800100">
              <a:defRPr>
                <a:solidFill>
                  <a:schemeClr val="tx1"/>
                </a:solidFill>
                <a:latin typeface="Corbel" panose="020B0503020204020204" pitchFamily="34" charset="0"/>
              </a:defRPr>
            </a:lvl5pPr>
            <a:lvl6pPr marL="2514600" indent="-228600" defTabSz="800100" eaLnBrk="0" fontAlgn="base" hangingPunct="0">
              <a:spcBef>
                <a:spcPct val="0"/>
              </a:spcBef>
              <a:spcAft>
                <a:spcPct val="0"/>
              </a:spcAft>
              <a:defRPr>
                <a:solidFill>
                  <a:schemeClr val="tx1"/>
                </a:solidFill>
                <a:latin typeface="Corbel" panose="020B0503020204020204" pitchFamily="34" charset="0"/>
              </a:defRPr>
            </a:lvl6pPr>
            <a:lvl7pPr marL="2971800" indent="-228600" defTabSz="800100" eaLnBrk="0" fontAlgn="base" hangingPunct="0">
              <a:spcBef>
                <a:spcPct val="0"/>
              </a:spcBef>
              <a:spcAft>
                <a:spcPct val="0"/>
              </a:spcAft>
              <a:defRPr>
                <a:solidFill>
                  <a:schemeClr val="tx1"/>
                </a:solidFill>
                <a:latin typeface="Corbel" panose="020B0503020204020204" pitchFamily="34" charset="0"/>
              </a:defRPr>
            </a:lvl7pPr>
            <a:lvl8pPr marL="3429000" indent="-228600" defTabSz="800100" eaLnBrk="0" fontAlgn="base" hangingPunct="0">
              <a:spcBef>
                <a:spcPct val="0"/>
              </a:spcBef>
              <a:spcAft>
                <a:spcPct val="0"/>
              </a:spcAft>
              <a:defRPr>
                <a:solidFill>
                  <a:schemeClr val="tx1"/>
                </a:solidFill>
                <a:latin typeface="Corbel" panose="020B0503020204020204" pitchFamily="34" charset="0"/>
              </a:defRPr>
            </a:lvl8pPr>
            <a:lvl9pPr marL="3886200" indent="-228600" defTabSz="8001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lnSpc>
                <a:spcPct val="90000"/>
              </a:lnSpc>
              <a:spcAft>
                <a:spcPct val="35000"/>
              </a:spcAft>
            </a:pPr>
            <a:r>
              <a:rPr lang="it-IT" altLang="it-IT" sz="2000" b="1">
                <a:solidFill>
                  <a:srgbClr val="FFFFFF"/>
                </a:solidFill>
              </a:rPr>
              <a:t>DPCM </a:t>
            </a:r>
          </a:p>
          <a:p>
            <a:pPr algn="ctr" eaLnBrk="1" hangingPunct="1">
              <a:lnSpc>
                <a:spcPct val="90000"/>
              </a:lnSpc>
              <a:spcAft>
                <a:spcPct val="35000"/>
              </a:spcAft>
            </a:pPr>
            <a:r>
              <a:rPr lang="it-IT" altLang="it-IT" sz="2000" b="1">
                <a:solidFill>
                  <a:srgbClr val="FFFFFF"/>
                </a:solidFill>
              </a:rPr>
              <a:t>12 gennaio 2017</a:t>
            </a:r>
          </a:p>
        </p:txBody>
      </p:sp>
      <p:pic>
        <p:nvPicPr>
          <p:cNvPr id="20490" name="Picture 2">
            <a:extLst>
              <a:ext uri="{FF2B5EF4-FFF2-40B4-BE49-F238E27FC236}">
                <a16:creationId xmlns:a16="http://schemas.microsoft.com/office/drawing/2014/main" xmlns="" id="{81211FC0-B390-4B40-B10E-D69A2A39B13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338" y="4621213"/>
            <a:ext cx="25876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1" name="Rettangolo 15">
            <a:extLst>
              <a:ext uri="{FF2B5EF4-FFF2-40B4-BE49-F238E27FC236}">
                <a16:creationId xmlns:a16="http://schemas.microsoft.com/office/drawing/2014/main" xmlns="" id="{77A266EB-6A00-4401-97AB-613BF0EB1D1C}"/>
              </a:ext>
            </a:extLst>
          </p:cNvPr>
          <p:cNvSpPr>
            <a:spLocks noChangeArrowheads="1"/>
          </p:cNvSpPr>
          <p:nvPr/>
        </p:nvSpPr>
        <p:spPr bwMode="auto">
          <a:xfrm>
            <a:off x="8478838" y="3730625"/>
            <a:ext cx="2727325"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800100">
              <a:defRPr>
                <a:solidFill>
                  <a:schemeClr val="tx1"/>
                </a:solidFill>
                <a:latin typeface="Corbel" panose="020B0503020204020204" pitchFamily="34" charset="0"/>
              </a:defRPr>
            </a:lvl1pPr>
            <a:lvl2pPr marL="742950" indent="-285750" defTabSz="800100">
              <a:defRPr>
                <a:solidFill>
                  <a:schemeClr val="tx1"/>
                </a:solidFill>
                <a:latin typeface="Corbel" panose="020B0503020204020204" pitchFamily="34" charset="0"/>
              </a:defRPr>
            </a:lvl2pPr>
            <a:lvl3pPr marL="1143000" indent="-228600" defTabSz="800100">
              <a:defRPr>
                <a:solidFill>
                  <a:schemeClr val="tx1"/>
                </a:solidFill>
                <a:latin typeface="Corbel" panose="020B0503020204020204" pitchFamily="34" charset="0"/>
              </a:defRPr>
            </a:lvl3pPr>
            <a:lvl4pPr marL="1600200" indent="-228600" defTabSz="800100">
              <a:defRPr>
                <a:solidFill>
                  <a:schemeClr val="tx1"/>
                </a:solidFill>
                <a:latin typeface="Corbel" panose="020B0503020204020204" pitchFamily="34" charset="0"/>
              </a:defRPr>
            </a:lvl4pPr>
            <a:lvl5pPr marL="2057400" indent="-228600" defTabSz="800100">
              <a:defRPr>
                <a:solidFill>
                  <a:schemeClr val="tx1"/>
                </a:solidFill>
                <a:latin typeface="Corbel" panose="020B0503020204020204" pitchFamily="34" charset="0"/>
              </a:defRPr>
            </a:lvl5pPr>
            <a:lvl6pPr marL="2514600" indent="-228600" defTabSz="800100" eaLnBrk="0" fontAlgn="base" hangingPunct="0">
              <a:spcBef>
                <a:spcPct val="0"/>
              </a:spcBef>
              <a:spcAft>
                <a:spcPct val="0"/>
              </a:spcAft>
              <a:defRPr>
                <a:solidFill>
                  <a:schemeClr val="tx1"/>
                </a:solidFill>
                <a:latin typeface="Corbel" panose="020B0503020204020204" pitchFamily="34" charset="0"/>
              </a:defRPr>
            </a:lvl6pPr>
            <a:lvl7pPr marL="2971800" indent="-228600" defTabSz="800100" eaLnBrk="0" fontAlgn="base" hangingPunct="0">
              <a:spcBef>
                <a:spcPct val="0"/>
              </a:spcBef>
              <a:spcAft>
                <a:spcPct val="0"/>
              </a:spcAft>
              <a:defRPr>
                <a:solidFill>
                  <a:schemeClr val="tx1"/>
                </a:solidFill>
                <a:latin typeface="Corbel" panose="020B0503020204020204" pitchFamily="34" charset="0"/>
              </a:defRPr>
            </a:lvl7pPr>
            <a:lvl8pPr marL="3429000" indent="-228600" defTabSz="800100" eaLnBrk="0" fontAlgn="base" hangingPunct="0">
              <a:spcBef>
                <a:spcPct val="0"/>
              </a:spcBef>
              <a:spcAft>
                <a:spcPct val="0"/>
              </a:spcAft>
              <a:defRPr>
                <a:solidFill>
                  <a:schemeClr val="tx1"/>
                </a:solidFill>
                <a:latin typeface="Corbel" panose="020B0503020204020204" pitchFamily="34" charset="0"/>
              </a:defRPr>
            </a:lvl8pPr>
            <a:lvl9pPr marL="3886200" indent="-228600" defTabSz="8001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lnSpc>
                <a:spcPct val="90000"/>
              </a:lnSpc>
              <a:spcAft>
                <a:spcPct val="35000"/>
              </a:spcAft>
            </a:pPr>
            <a:r>
              <a:rPr lang="it-IT" altLang="it-IT" b="1">
                <a:solidFill>
                  <a:srgbClr val="FFFFFF"/>
                </a:solidFill>
              </a:rPr>
              <a:t>introduce un nuovo nomenclatore della specialistica  ambulatoriale  e   dell’assistenza protesica</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CE691D7-2E6C-4442-BAF2-523CBAF3D50F}"/>
              </a:ext>
            </a:extLst>
          </p:cNvPr>
          <p:cNvSpPr>
            <a:spLocks noGrp="1"/>
          </p:cNvSpPr>
          <p:nvPr>
            <p:ph type="title"/>
          </p:nvPr>
        </p:nvSpPr>
        <p:spPr>
          <a:xfrm>
            <a:off x="403225" y="396875"/>
            <a:ext cx="10874375" cy="1001713"/>
          </a:xfrm>
        </p:spPr>
        <p:txBody>
          <a:bodyPr rtlCol="0">
            <a:noAutofit/>
          </a:bodyPr>
          <a:lstStyle/>
          <a:p>
            <a:pPr algn="ctr" eaLnBrk="1" fontAlgn="auto" hangingPunct="1">
              <a:spcAft>
                <a:spcPts val="0"/>
              </a:spcAft>
              <a:defRPr/>
            </a:pPr>
            <a:r>
              <a:rPr lang="it-IT" sz="3600" b="1" dirty="0">
                <a:solidFill>
                  <a:schemeClr val="accent2">
                    <a:lumMod val="75000"/>
                  </a:schemeClr>
                </a:solidFill>
              </a:rPr>
              <a:t/>
            </a:r>
            <a:br>
              <a:rPr lang="it-IT" sz="3600" b="1" dirty="0">
                <a:solidFill>
                  <a:schemeClr val="accent2">
                    <a:lumMod val="75000"/>
                  </a:schemeClr>
                </a:solidFill>
              </a:rPr>
            </a:br>
            <a:r>
              <a:rPr lang="it-IT" sz="3600" b="1" dirty="0">
                <a:solidFill>
                  <a:schemeClr val="accent2">
                    <a:lumMod val="75000"/>
                  </a:schemeClr>
                </a:solidFill>
              </a:rPr>
              <a:t/>
            </a:r>
            <a:br>
              <a:rPr lang="it-IT" sz="3600" b="1" dirty="0">
                <a:solidFill>
                  <a:schemeClr val="accent2">
                    <a:lumMod val="75000"/>
                  </a:schemeClr>
                </a:solidFill>
              </a:rPr>
            </a:br>
            <a:r>
              <a:rPr lang="it-IT" sz="3600" b="1" dirty="0">
                <a:solidFill>
                  <a:schemeClr val="accent2">
                    <a:lumMod val="75000"/>
                  </a:schemeClr>
                </a:solidFill>
              </a:rPr>
              <a:t>ATTO INDIRIZZO DELL’8 MARZO 2017 CONFERENZA DELLE REGIONI PER RINNOVO CONVENZIONE</a:t>
            </a:r>
            <a:br>
              <a:rPr lang="it-IT" sz="3600" b="1" dirty="0">
                <a:solidFill>
                  <a:schemeClr val="accent2">
                    <a:lumMod val="75000"/>
                  </a:schemeClr>
                </a:solidFill>
              </a:rPr>
            </a:br>
            <a:endParaRPr lang="it-IT" sz="3600" b="1" dirty="0">
              <a:solidFill>
                <a:schemeClr val="accent2">
                  <a:lumMod val="75000"/>
                </a:schemeClr>
              </a:solidFill>
            </a:endParaRPr>
          </a:p>
        </p:txBody>
      </p:sp>
      <p:grpSp>
        <p:nvGrpSpPr>
          <p:cNvPr id="21507" name="Gruppo 5">
            <a:extLst>
              <a:ext uri="{FF2B5EF4-FFF2-40B4-BE49-F238E27FC236}">
                <a16:creationId xmlns:a16="http://schemas.microsoft.com/office/drawing/2014/main" xmlns="" id="{937FA3A2-5E0F-4829-A730-37B748EBFD6F}"/>
              </a:ext>
            </a:extLst>
          </p:cNvPr>
          <p:cNvGrpSpPr>
            <a:grpSpLocks/>
          </p:cNvGrpSpPr>
          <p:nvPr/>
        </p:nvGrpSpPr>
        <p:grpSpPr bwMode="auto">
          <a:xfrm>
            <a:off x="2493963" y="2327275"/>
            <a:ext cx="6391275" cy="2287588"/>
            <a:chOff x="1066149" y="1720181"/>
            <a:chExt cx="6391951" cy="2554769"/>
          </a:xfrm>
        </p:grpSpPr>
        <p:sp>
          <p:nvSpPr>
            <p:cNvPr id="10" name="Figura a mano libera 9">
              <a:extLst>
                <a:ext uri="{FF2B5EF4-FFF2-40B4-BE49-F238E27FC236}">
                  <a16:creationId xmlns:a16="http://schemas.microsoft.com/office/drawing/2014/main" xmlns="" id="{101C4D82-EB99-4B74-8804-2B0D0FB46B41}"/>
                </a:ext>
              </a:extLst>
            </p:cNvPr>
            <p:cNvSpPr/>
            <p:nvPr/>
          </p:nvSpPr>
          <p:spPr>
            <a:xfrm>
              <a:off x="2118772" y="1720181"/>
              <a:ext cx="4891605" cy="1099206"/>
            </a:xfrm>
            <a:custGeom>
              <a:avLst/>
              <a:gdLst>
                <a:gd name="connsiteX0" fmla="*/ 0 w 4071023"/>
                <a:gd name="connsiteY0" fmla="*/ 0 h 704185"/>
                <a:gd name="connsiteX1" fmla="*/ 4071023 w 4071023"/>
                <a:gd name="connsiteY1" fmla="*/ 0 h 704185"/>
                <a:gd name="connsiteX2" fmla="*/ 4071023 w 4071023"/>
                <a:gd name="connsiteY2" fmla="*/ 704185 h 704185"/>
                <a:gd name="connsiteX3" fmla="*/ 0 w 4071023"/>
                <a:gd name="connsiteY3" fmla="*/ 704185 h 704185"/>
                <a:gd name="connsiteX4" fmla="*/ 0 w 4071023"/>
                <a:gd name="connsiteY4" fmla="*/ 0 h 704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71023" h="704185">
                  <a:moveTo>
                    <a:pt x="0" y="0"/>
                  </a:moveTo>
                  <a:lnTo>
                    <a:pt x="4071023" y="0"/>
                  </a:lnTo>
                  <a:lnTo>
                    <a:pt x="4071023" y="704185"/>
                  </a:lnTo>
                  <a:lnTo>
                    <a:pt x="0" y="704185"/>
                  </a:lnTo>
                  <a:lnTo>
                    <a:pt x="0" y="0"/>
                  </a:lnTo>
                  <a:close/>
                </a:path>
              </a:pathLst>
            </a:custGeom>
            <a:solidFill>
              <a:srgbClr val="D75558"/>
            </a:solidFill>
            <a:ln>
              <a:solidFill>
                <a:srgbClr val="00B050"/>
              </a:solidFill>
            </a:ln>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lIns="558947" tIns="53340" rIns="53340" bIns="53340" spcCol="1270" anchor="ctr"/>
            <a:lstStyle/>
            <a:p>
              <a:pPr defTabSz="933450" eaLnBrk="1" fontAlgn="auto" hangingPunct="1">
                <a:lnSpc>
                  <a:spcPct val="90000"/>
                </a:lnSpc>
                <a:spcAft>
                  <a:spcPct val="35000"/>
                </a:spcAft>
                <a:defRPr/>
              </a:pPr>
              <a:r>
                <a:rPr lang="it-IT" sz="2100" b="1" dirty="0"/>
                <a:t>A livello regionale la farmacia deve trovare spazi nell’organizzazione sanitaria</a:t>
              </a:r>
            </a:p>
          </p:txBody>
        </p:sp>
        <p:sp>
          <p:nvSpPr>
            <p:cNvPr id="11" name="Ovale 10">
              <a:extLst>
                <a:ext uri="{FF2B5EF4-FFF2-40B4-BE49-F238E27FC236}">
                  <a16:creationId xmlns:a16="http://schemas.microsoft.com/office/drawing/2014/main" xmlns="" id="{CCA3D329-A9BC-422C-ACAE-D104BEB3A557}"/>
                </a:ext>
              </a:extLst>
            </p:cNvPr>
            <p:cNvSpPr/>
            <p:nvPr/>
          </p:nvSpPr>
          <p:spPr>
            <a:xfrm>
              <a:off x="1477354" y="1824783"/>
              <a:ext cx="919260" cy="881137"/>
            </a:xfrm>
            <a:prstGeom prst="ellipse">
              <a:avLst/>
            </a:prstGeom>
            <a:solidFill>
              <a:schemeClr val="bg1"/>
            </a:solidFill>
            <a:ln>
              <a:solidFill>
                <a:srgbClr val="00B050"/>
              </a:solidFill>
            </a:ln>
          </p:spPr>
          <p:style>
            <a:lnRef idx="2">
              <a:schemeClr val="accent2">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14" name="Figura a mano libera 13">
              <a:extLst>
                <a:ext uri="{FF2B5EF4-FFF2-40B4-BE49-F238E27FC236}">
                  <a16:creationId xmlns:a16="http://schemas.microsoft.com/office/drawing/2014/main" xmlns="" id="{A82B4E22-138E-415E-999C-8DBE0BDA8601}"/>
                </a:ext>
              </a:extLst>
            </p:cNvPr>
            <p:cNvSpPr/>
            <p:nvPr/>
          </p:nvSpPr>
          <p:spPr>
            <a:xfrm>
              <a:off x="1477354" y="2968312"/>
              <a:ext cx="5980746" cy="1306638"/>
            </a:xfrm>
            <a:custGeom>
              <a:avLst/>
              <a:gdLst>
                <a:gd name="connsiteX0" fmla="*/ 0 w 6523791"/>
                <a:gd name="connsiteY0" fmla="*/ 0 h 704185"/>
                <a:gd name="connsiteX1" fmla="*/ 6523791 w 6523791"/>
                <a:gd name="connsiteY1" fmla="*/ 0 h 704185"/>
                <a:gd name="connsiteX2" fmla="*/ 6523791 w 6523791"/>
                <a:gd name="connsiteY2" fmla="*/ 704185 h 704185"/>
                <a:gd name="connsiteX3" fmla="*/ 0 w 6523791"/>
                <a:gd name="connsiteY3" fmla="*/ 704185 h 704185"/>
                <a:gd name="connsiteX4" fmla="*/ 0 w 6523791"/>
                <a:gd name="connsiteY4" fmla="*/ 0 h 704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3791" h="704185">
                  <a:moveTo>
                    <a:pt x="0" y="0"/>
                  </a:moveTo>
                  <a:lnTo>
                    <a:pt x="6523791" y="0"/>
                  </a:lnTo>
                  <a:lnTo>
                    <a:pt x="6523791" y="704185"/>
                  </a:lnTo>
                  <a:lnTo>
                    <a:pt x="0" y="704185"/>
                  </a:lnTo>
                  <a:lnTo>
                    <a:pt x="0" y="0"/>
                  </a:lnTo>
                  <a:close/>
                </a:path>
              </a:pathLst>
            </a:custGeom>
            <a:solidFill>
              <a:schemeClr val="bg2">
                <a:lumMod val="50000"/>
              </a:schemeClr>
            </a:solidFill>
            <a:ln>
              <a:solidFill>
                <a:srgbClr val="00B050"/>
              </a:solidFill>
            </a:ln>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lIns="558947" tIns="53340" rIns="53340" bIns="53340" spcCol="1270" anchor="ctr"/>
            <a:lstStyle/>
            <a:p>
              <a:pPr defTabSz="933450" eaLnBrk="1" fontAlgn="auto" hangingPunct="1">
                <a:lnSpc>
                  <a:spcPct val="90000"/>
                </a:lnSpc>
                <a:spcAft>
                  <a:spcPct val="35000"/>
                </a:spcAft>
                <a:defRPr/>
              </a:pPr>
              <a:r>
                <a:rPr lang="it-IT" sz="2100" b="1" dirty="0"/>
                <a:t>La rete delle farmacie può costituire uno strumento ulteriore per il governo della spesa e per le attività di affiancamento ai servizi territoriali del SSN</a:t>
              </a:r>
            </a:p>
          </p:txBody>
        </p:sp>
        <p:sp>
          <p:nvSpPr>
            <p:cNvPr id="15" name="Ovale 14">
              <a:extLst>
                <a:ext uri="{FF2B5EF4-FFF2-40B4-BE49-F238E27FC236}">
                  <a16:creationId xmlns:a16="http://schemas.microsoft.com/office/drawing/2014/main" xmlns="" id="{4C247AB2-6F1A-428C-8FB1-9BE694796DBB}"/>
                </a:ext>
              </a:extLst>
            </p:cNvPr>
            <p:cNvSpPr/>
            <p:nvPr/>
          </p:nvSpPr>
          <p:spPr>
            <a:xfrm>
              <a:off x="1066149" y="3158014"/>
              <a:ext cx="879568" cy="881137"/>
            </a:xfrm>
            <a:prstGeom prst="ellipse">
              <a:avLst/>
            </a:prstGeom>
            <a:ln>
              <a:solidFill>
                <a:srgbClr val="00B050"/>
              </a:solidFill>
            </a:ln>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
        <p:nvSpPr>
          <p:cNvPr id="20" name="Rettangolo 19">
            <a:extLst>
              <a:ext uri="{FF2B5EF4-FFF2-40B4-BE49-F238E27FC236}">
                <a16:creationId xmlns:a16="http://schemas.microsoft.com/office/drawing/2014/main" xmlns="" id="{BE091E3C-A25A-40C3-B74E-B1A0F07701FD}"/>
              </a:ext>
            </a:extLst>
          </p:cNvPr>
          <p:cNvSpPr/>
          <p:nvPr/>
        </p:nvSpPr>
        <p:spPr>
          <a:xfrm>
            <a:off x="2105025" y="5340350"/>
            <a:ext cx="7326313" cy="90805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it-IT" b="1" dirty="0"/>
              <a:t>NEL TESTO DOVRANNO ESSERE DEFINITI REQUISITI E CONDIZIONI PER EROGAZIONE NELLE FARMACIE DEI SERVIZI AGGIUNTIVI PER IL SSN IN MODO OMOGENEO A LIVELLO NAZIONALE</a:t>
            </a:r>
          </a:p>
        </p:txBody>
      </p:sp>
      <p:pic>
        <p:nvPicPr>
          <p:cNvPr id="4" name="Picture 2" descr="Risultati immagini per società">
            <a:extLst>
              <a:ext uri="{FF2B5EF4-FFF2-40B4-BE49-F238E27FC236}">
                <a16:creationId xmlns:a16="http://schemas.microsoft.com/office/drawing/2014/main" xmlns="" id="{15D771B8-215E-4BFF-9B03-9D0D806E6F7B}"/>
              </a:ext>
            </a:extLst>
          </p:cNvPr>
          <p:cNvPicPr>
            <a:picLocks noChangeAspect="1" noChangeArrowheads="1"/>
          </p:cNvPicPr>
          <p:nvPr/>
        </p:nvPicPr>
        <p:blipFill>
          <a:blip r:embed="rId2" cstate="print">
            <a:extLst/>
          </a:blip>
          <a:srcRect/>
          <a:stretch>
            <a:fillRect/>
          </a:stretch>
        </p:blipFill>
        <p:spPr bwMode="auto">
          <a:xfrm>
            <a:off x="258097" y="2183886"/>
            <a:ext cx="2575492" cy="1473641"/>
          </a:xfrm>
          <a:prstGeom prst="rect">
            <a:avLst/>
          </a:prstGeom>
          <a:ln>
            <a:noFill/>
          </a:ln>
          <a:effectLst>
            <a:softEdge rad="112500"/>
          </a:effectLst>
          <a:extLst/>
        </p:spPr>
      </p:pic>
      <p:sp>
        <p:nvSpPr>
          <p:cNvPr id="19" name="Freccia a destra 18">
            <a:extLst>
              <a:ext uri="{FF2B5EF4-FFF2-40B4-BE49-F238E27FC236}">
                <a16:creationId xmlns:a16="http://schemas.microsoft.com/office/drawing/2014/main" xmlns="" id="{B85DFCE4-3B23-4AFF-9732-A654B9957142}"/>
              </a:ext>
            </a:extLst>
          </p:cNvPr>
          <p:cNvSpPr/>
          <p:nvPr/>
        </p:nvSpPr>
        <p:spPr>
          <a:xfrm rot="5400000">
            <a:off x="5452269" y="4661694"/>
            <a:ext cx="633412" cy="723900"/>
          </a:xfrm>
          <a:prstGeom prst="rightArrow">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t-IT"/>
          </a:p>
        </p:txBody>
      </p:sp>
    </p:spTree>
  </p:cSld>
  <p:clrMapOvr>
    <a:masterClrMapping/>
  </p:clrMapOvr>
  <p:transition/>
</p:sld>
</file>

<file path=ppt/theme/theme1.xml><?xml version="1.0" encoding="utf-8"?>
<a:theme xmlns:a="http://schemas.openxmlformats.org/drawingml/2006/main" name="Bas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Base">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e">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xmlns="" name="Basis" id="{5665723A-49BA-4B57-8411-A56F8F207965}" vid="{ACC63D00-1EE0-4159-BF5A-6FF02000B710}"/>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6375</TotalTime>
  <Words>1995</Words>
  <Application>Microsoft Office PowerPoint</Application>
  <PresentationFormat>Personalizzato</PresentationFormat>
  <Paragraphs>227</Paragraphs>
  <Slides>21</Slides>
  <Notes>8</Notes>
  <HiddenSlides>0</HiddenSlides>
  <MMClips>0</MMClips>
  <ScaleCrop>false</ScaleCrop>
  <HeadingPairs>
    <vt:vector size="4" baseType="variant">
      <vt:variant>
        <vt:lpstr>Tema</vt:lpstr>
      </vt:variant>
      <vt:variant>
        <vt:i4>1</vt:i4>
      </vt:variant>
      <vt:variant>
        <vt:lpstr>Titoli diapositive</vt:lpstr>
      </vt:variant>
      <vt:variant>
        <vt:i4>21</vt:i4>
      </vt:variant>
    </vt:vector>
  </HeadingPairs>
  <TitlesOfParts>
    <vt:vector size="22" baseType="lpstr">
      <vt:lpstr>Base</vt:lpstr>
      <vt:lpstr> LA POLITICA FEDERALE DAL 2006 AL 2018: OBIETTIVI PREFISSATI E RISULTATI RAGGIUNTI </vt:lpstr>
      <vt:lpstr>Presentazione standard di PowerPoint</vt:lpstr>
      <vt:lpstr>Presentazione standard di PowerPoint</vt:lpstr>
      <vt:lpstr>                               FARMACIA DEI SERVIZI</vt:lpstr>
      <vt:lpstr> FASCICOLO SANITARIO ELETTRONICO:  DECRETO DEL FARE 2013 </vt:lpstr>
      <vt:lpstr>Presentazione standard di PowerPoint</vt:lpstr>
      <vt:lpstr>PIANO NAZIONALE DELLA CRONICITÀ Accordo tra lo Stato, le Regioni e le Provincie Autonome di Trento e di Bolzano del 15 settembre 2016  </vt:lpstr>
      <vt:lpstr> NUOVI LEA </vt:lpstr>
      <vt:lpstr>  ATTO INDIRIZZO DELL’8 MARZO 2017 CONFERENZA DELLE REGIONI PER RINNOVO CONVENZIONE </vt:lpstr>
      <vt:lpstr>INDAGINE CONOSCITIVA COMMISSIONE 12° IGIENE SANITÀ  XVII LEGISLATURA CONCLUSIONI</vt:lpstr>
      <vt:lpstr>REVISIONE TARIFFA DEI MEDICINALI:  D.M. 22 settembre 2017</vt:lpstr>
      <vt:lpstr>DOSSIER FORMATIVO</vt:lpstr>
      <vt:lpstr>ADERENZA TERAPEUTICA</vt:lpstr>
      <vt:lpstr>segue: IL PROGETTO ADHERE </vt:lpstr>
      <vt:lpstr>   L.3/2018- RIORDINO DELLE PROFESSIONI SANITARIE  </vt:lpstr>
      <vt:lpstr>RE.SE.T DEL’AGENAS- febbraio 2018 conclusa la consultazione pubblica</vt:lpstr>
      <vt:lpstr>      FARMACOPEA UFFICIALE</vt:lpstr>
      <vt:lpstr>                                   CODICE DEONTOLOGICO                      revisione approvata il 7 maggio 2018 </vt:lpstr>
      <vt:lpstr>GLI OBIETTIVI ANCORA DA PERSEGUIRE…. </vt:lpstr>
      <vt:lpstr>Presentazione standard di PowerPoint</vt:lpstr>
      <vt:lpstr>Presentazione standard di PowerPoint</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Antonia Bernardo</dc:creator>
  <cp:lastModifiedBy>Antonia Bernardo</cp:lastModifiedBy>
  <cp:revision>1297</cp:revision>
  <cp:lastPrinted>2018-01-26T12:15:53Z</cp:lastPrinted>
  <dcterms:created xsi:type="dcterms:W3CDTF">2017-06-09T11:13:47Z</dcterms:created>
  <dcterms:modified xsi:type="dcterms:W3CDTF">2019-03-20T14:07:51Z</dcterms:modified>
</cp:coreProperties>
</file>